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66" r:id="rId6"/>
    <p:sldId id="470" r:id="rId7"/>
    <p:sldId id="268" r:id="rId8"/>
    <p:sldId id="471" r:id="rId9"/>
    <p:sldId id="257" r:id="rId10"/>
    <p:sldId id="475" r:id="rId11"/>
    <p:sldId id="476" r:id="rId12"/>
    <p:sldId id="267" r:id="rId13"/>
    <p:sldId id="472" r:id="rId14"/>
    <p:sldId id="258" r:id="rId15"/>
    <p:sldId id="259" r:id="rId16"/>
    <p:sldId id="260" r:id="rId17"/>
    <p:sldId id="269" r:id="rId18"/>
    <p:sldId id="261" r:id="rId19"/>
    <p:sldId id="270" r:id="rId20"/>
    <p:sldId id="263" r:id="rId21"/>
    <p:sldId id="264" r:id="rId22"/>
    <p:sldId id="474" r:id="rId23"/>
    <p:sldId id="464" r:id="rId24"/>
    <p:sldId id="400" r:id="rId25"/>
    <p:sldId id="408" r:id="rId26"/>
    <p:sldId id="465" r:id="rId27"/>
    <p:sldId id="466" r:id="rId28"/>
    <p:sldId id="416" r:id="rId29"/>
    <p:sldId id="271" r:id="rId30"/>
    <p:sldId id="477" r:id="rId31"/>
    <p:sldId id="478" r:id="rId32"/>
    <p:sldId id="479" r:id="rId33"/>
    <p:sldId id="46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E0FB4-2350-4AD4-AF63-2CFDB1656A48}" v="195" dt="2023-10-10T23:38:59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17" autoAdjust="0"/>
  </p:normalViewPr>
  <p:slideViewPr>
    <p:cSldViewPr snapToGrid="0" snapToObjects="1">
      <p:cViewPr varScale="1">
        <p:scale>
          <a:sx n="78" d="100"/>
          <a:sy n="78" d="100"/>
        </p:scale>
        <p:origin x="9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ssler, Terri" userId="0888a146-476b-40c9-955f-0255caca3237" providerId="ADAL" clId="{8EFE0FB4-2350-4AD4-AF63-2CFDB1656A48}"/>
    <pc:docChg chg="undo custSel addSld delSld modSld sldOrd">
      <pc:chgData name="Hessler, Terri" userId="0888a146-476b-40c9-955f-0255caca3237" providerId="ADAL" clId="{8EFE0FB4-2350-4AD4-AF63-2CFDB1656A48}" dt="2023-10-10T23:38:59.722" v="3981"/>
      <pc:docMkLst>
        <pc:docMk/>
      </pc:docMkLst>
      <pc:sldChg chg="addSp modSp mod">
        <pc:chgData name="Hessler, Terri" userId="0888a146-476b-40c9-955f-0255caca3237" providerId="ADAL" clId="{8EFE0FB4-2350-4AD4-AF63-2CFDB1656A48}" dt="2023-10-09T18:08:07.667" v="221" actId="14100"/>
        <pc:sldMkLst>
          <pc:docMk/>
          <pc:sldMk cId="498958419" sldId="256"/>
        </pc:sldMkLst>
        <pc:spChg chg="add mod">
          <ac:chgData name="Hessler, Terri" userId="0888a146-476b-40c9-955f-0255caca3237" providerId="ADAL" clId="{8EFE0FB4-2350-4AD4-AF63-2CFDB1656A48}" dt="2023-10-09T18:08:01.923" v="220" actId="121"/>
          <ac:spMkLst>
            <pc:docMk/>
            <pc:sldMk cId="498958419" sldId="256"/>
            <ac:spMk id="3" creationId="{A11FA2E1-3E66-D96D-A2FB-6B95CFDE4F37}"/>
          </ac:spMkLst>
        </pc:spChg>
        <pc:spChg chg="mod">
          <ac:chgData name="Hessler, Terri" userId="0888a146-476b-40c9-955f-0255caca3237" providerId="ADAL" clId="{8EFE0FB4-2350-4AD4-AF63-2CFDB1656A48}" dt="2023-10-09T18:07:24.137" v="168" actId="1076"/>
          <ac:spMkLst>
            <pc:docMk/>
            <pc:sldMk cId="498958419" sldId="256"/>
            <ac:spMk id="4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09T18:07:19.013" v="167" actId="1076"/>
          <ac:spMkLst>
            <pc:docMk/>
            <pc:sldMk cId="498958419" sldId="256"/>
            <ac:spMk id="5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09T18:08:07.667" v="221" actId="14100"/>
          <ac:spMkLst>
            <pc:docMk/>
            <pc:sldMk cId="498958419" sldId="256"/>
            <ac:spMk id="6" creationId="{00000000-0000-0000-0000-000000000000}"/>
          </ac:spMkLst>
        </pc:spChg>
        <pc:picChg chg="mod">
          <ac:chgData name="Hessler, Terri" userId="0888a146-476b-40c9-955f-0255caca3237" providerId="ADAL" clId="{8EFE0FB4-2350-4AD4-AF63-2CFDB1656A48}" dt="2023-10-09T18:06:15.156" v="74" actId="1076"/>
          <ac:picMkLst>
            <pc:docMk/>
            <pc:sldMk cId="498958419" sldId="256"/>
            <ac:picMk id="2" creationId="{53951019-6D63-82B2-CBDF-FBD98F49511C}"/>
          </ac:picMkLst>
        </pc:picChg>
        <pc:picChg chg="add mod">
          <ac:chgData name="Hessler, Terri" userId="0888a146-476b-40c9-955f-0255caca3237" providerId="ADAL" clId="{8EFE0FB4-2350-4AD4-AF63-2CFDB1656A48}" dt="2023-10-09T18:06:16.646" v="75" actId="1076"/>
          <ac:picMkLst>
            <pc:docMk/>
            <pc:sldMk cId="498958419" sldId="256"/>
            <ac:picMk id="1026" creationId="{BF47807A-0341-99C7-3A9A-AF0F0B437D12}"/>
          </ac:picMkLst>
        </pc:picChg>
      </pc:sldChg>
      <pc:sldChg chg="addSp delSp modSp add mod modAnim modNotes">
        <pc:chgData name="Hessler, Terri" userId="0888a146-476b-40c9-955f-0255caca3237" providerId="ADAL" clId="{8EFE0FB4-2350-4AD4-AF63-2CFDB1656A48}" dt="2023-10-10T22:50:57.723" v="3054" actId="1076"/>
        <pc:sldMkLst>
          <pc:docMk/>
          <pc:sldMk cId="0" sldId="257"/>
        </pc:sldMkLst>
        <pc:spChg chg="add mod">
          <ac:chgData name="Hessler, Terri" userId="0888a146-476b-40c9-955f-0255caca3237" providerId="ADAL" clId="{8EFE0FB4-2350-4AD4-AF63-2CFDB1656A48}" dt="2023-10-10T22:44:11.028" v="2998" actId="14100"/>
          <ac:spMkLst>
            <pc:docMk/>
            <pc:sldMk cId="0" sldId="257"/>
            <ac:spMk id="4" creationId="{2B94DFEF-EB02-8423-70D6-354C500E5336}"/>
          </ac:spMkLst>
        </pc:spChg>
        <pc:spChg chg="add mod">
          <ac:chgData name="Hessler, Terri" userId="0888a146-476b-40c9-955f-0255caca3237" providerId="ADAL" clId="{8EFE0FB4-2350-4AD4-AF63-2CFDB1656A48}" dt="2023-10-10T22:44:19.707" v="3000" actId="14100"/>
          <ac:spMkLst>
            <pc:docMk/>
            <pc:sldMk cId="0" sldId="257"/>
            <ac:spMk id="5" creationId="{EABCB2DC-A3C7-FE07-0150-FDEDE4D54299}"/>
          </ac:spMkLst>
        </pc:spChg>
        <pc:spChg chg="add">
          <ac:chgData name="Hessler, Terri" userId="0888a146-476b-40c9-955f-0255caca3237" providerId="ADAL" clId="{8EFE0FB4-2350-4AD4-AF63-2CFDB1656A48}" dt="2023-10-10T22:46:02.054" v="3004" actId="11529"/>
          <ac:spMkLst>
            <pc:docMk/>
            <pc:sldMk cId="0" sldId="257"/>
            <ac:spMk id="6" creationId="{21F235CC-9C96-A65E-49BC-74FCF7D22CB6}"/>
          </ac:spMkLst>
        </pc:spChg>
        <pc:spChg chg="add mod">
          <ac:chgData name="Hessler, Terri" userId="0888a146-476b-40c9-955f-0255caca3237" providerId="ADAL" clId="{8EFE0FB4-2350-4AD4-AF63-2CFDB1656A48}" dt="2023-10-10T22:49:49.581" v="3029" actId="1076"/>
          <ac:spMkLst>
            <pc:docMk/>
            <pc:sldMk cId="0" sldId="257"/>
            <ac:spMk id="7" creationId="{5E831F70-2298-5C93-86C5-E81F37B37431}"/>
          </ac:spMkLst>
        </pc:spChg>
        <pc:spChg chg="add mod">
          <ac:chgData name="Hessler, Terri" userId="0888a146-476b-40c9-955f-0255caca3237" providerId="ADAL" clId="{8EFE0FB4-2350-4AD4-AF63-2CFDB1656A48}" dt="2023-10-10T22:49:46.105" v="3028" actId="1076"/>
          <ac:spMkLst>
            <pc:docMk/>
            <pc:sldMk cId="0" sldId="257"/>
            <ac:spMk id="8" creationId="{2615A3F7-4135-4EDD-C6EF-FBF787C2FF8B}"/>
          </ac:spMkLst>
        </pc:spChg>
        <pc:spChg chg="add mod">
          <ac:chgData name="Hessler, Terri" userId="0888a146-476b-40c9-955f-0255caca3237" providerId="ADAL" clId="{8EFE0FB4-2350-4AD4-AF63-2CFDB1656A48}" dt="2023-10-10T22:46:13.681" v="3008" actId="1076"/>
          <ac:spMkLst>
            <pc:docMk/>
            <pc:sldMk cId="0" sldId="257"/>
            <ac:spMk id="9" creationId="{CCC7B8B2-E7C6-CEDF-C34C-60D78EA29618}"/>
          </ac:spMkLst>
        </pc:spChg>
        <pc:spChg chg="add mod">
          <ac:chgData name="Hessler, Terri" userId="0888a146-476b-40c9-955f-0255caca3237" providerId="ADAL" clId="{8EFE0FB4-2350-4AD4-AF63-2CFDB1656A48}" dt="2023-10-10T22:46:31.523" v="3014" actId="1076"/>
          <ac:spMkLst>
            <pc:docMk/>
            <pc:sldMk cId="0" sldId="257"/>
            <ac:spMk id="10" creationId="{EB1D354A-84AD-853C-1D3E-34D975C7AB47}"/>
          </ac:spMkLst>
        </pc:spChg>
        <pc:spChg chg="add mod">
          <ac:chgData name="Hessler, Terri" userId="0888a146-476b-40c9-955f-0255caca3237" providerId="ADAL" clId="{8EFE0FB4-2350-4AD4-AF63-2CFDB1656A48}" dt="2023-10-10T22:49:53.569" v="3030" actId="1076"/>
          <ac:spMkLst>
            <pc:docMk/>
            <pc:sldMk cId="0" sldId="257"/>
            <ac:spMk id="11" creationId="{E82FBEC7-3C16-6AB7-8045-D3CEAD004473}"/>
          </ac:spMkLst>
        </pc:spChg>
        <pc:spChg chg="add mod">
          <ac:chgData name="Hessler, Terri" userId="0888a146-476b-40c9-955f-0255caca3237" providerId="ADAL" clId="{8EFE0FB4-2350-4AD4-AF63-2CFDB1656A48}" dt="2023-10-10T22:46:50.474" v="3020" actId="207"/>
          <ac:spMkLst>
            <pc:docMk/>
            <pc:sldMk cId="0" sldId="257"/>
            <ac:spMk id="12" creationId="{C1E452E8-55CE-7FCE-817F-EFB2E9692CDE}"/>
          </ac:spMkLst>
        </pc:spChg>
        <pc:spChg chg="add mod">
          <ac:chgData name="Hessler, Terri" userId="0888a146-476b-40c9-955f-0255caca3237" providerId="ADAL" clId="{8EFE0FB4-2350-4AD4-AF63-2CFDB1656A48}" dt="2023-10-10T22:50:44.876" v="3048" actId="1076"/>
          <ac:spMkLst>
            <pc:docMk/>
            <pc:sldMk cId="0" sldId="257"/>
            <ac:spMk id="13" creationId="{8744AEBF-89FE-CD1D-3476-4842C538D655}"/>
          </ac:spMkLst>
        </pc:spChg>
        <pc:spChg chg="add mod">
          <ac:chgData name="Hessler, Terri" userId="0888a146-476b-40c9-955f-0255caca3237" providerId="ADAL" clId="{8EFE0FB4-2350-4AD4-AF63-2CFDB1656A48}" dt="2023-10-10T22:50:42.456" v="3047" actId="1076"/>
          <ac:spMkLst>
            <pc:docMk/>
            <pc:sldMk cId="0" sldId="257"/>
            <ac:spMk id="14" creationId="{2F317A7B-4FC2-A9FA-4296-FA6A5889A2CB}"/>
          </ac:spMkLst>
        </pc:spChg>
        <pc:spChg chg="add mod">
          <ac:chgData name="Hessler, Terri" userId="0888a146-476b-40c9-955f-0255caca3237" providerId="ADAL" clId="{8EFE0FB4-2350-4AD4-AF63-2CFDB1656A48}" dt="2023-10-10T22:50:40.668" v="3046" actId="1076"/>
          <ac:spMkLst>
            <pc:docMk/>
            <pc:sldMk cId="0" sldId="257"/>
            <ac:spMk id="15" creationId="{18DD93D5-3DA4-810B-F5B1-CE300522EA76}"/>
          </ac:spMkLst>
        </pc:spChg>
        <pc:spChg chg="add mod">
          <ac:chgData name="Hessler, Terri" userId="0888a146-476b-40c9-955f-0255caca3237" providerId="ADAL" clId="{8EFE0FB4-2350-4AD4-AF63-2CFDB1656A48}" dt="2023-10-10T22:50:38.936" v="3045" actId="1076"/>
          <ac:spMkLst>
            <pc:docMk/>
            <pc:sldMk cId="0" sldId="257"/>
            <ac:spMk id="16" creationId="{29E999A9-DB06-A49A-0BFC-F59944AEAB08}"/>
          </ac:spMkLst>
        </pc:spChg>
        <pc:spChg chg="add mod">
          <ac:chgData name="Hessler, Terri" userId="0888a146-476b-40c9-955f-0255caca3237" providerId="ADAL" clId="{8EFE0FB4-2350-4AD4-AF63-2CFDB1656A48}" dt="2023-10-10T22:50:32.198" v="3043" actId="1076"/>
          <ac:spMkLst>
            <pc:docMk/>
            <pc:sldMk cId="0" sldId="257"/>
            <ac:spMk id="17" creationId="{C95328F9-0DA9-67C4-DEF7-9D10DDA738A1}"/>
          </ac:spMkLst>
        </pc:spChg>
        <pc:spChg chg="add mod">
          <ac:chgData name="Hessler, Terri" userId="0888a146-476b-40c9-955f-0255caca3237" providerId="ADAL" clId="{8EFE0FB4-2350-4AD4-AF63-2CFDB1656A48}" dt="2023-10-10T22:50:36.069" v="3044" actId="1076"/>
          <ac:spMkLst>
            <pc:docMk/>
            <pc:sldMk cId="0" sldId="257"/>
            <ac:spMk id="18" creationId="{3D67BA78-E51A-8D22-2C1C-919796A88A1F}"/>
          </ac:spMkLst>
        </pc:spChg>
        <pc:spChg chg="add mod">
          <ac:chgData name="Hessler, Terri" userId="0888a146-476b-40c9-955f-0255caca3237" providerId="ADAL" clId="{8EFE0FB4-2350-4AD4-AF63-2CFDB1656A48}" dt="2023-10-10T22:50:25.841" v="3041" actId="1076"/>
          <ac:spMkLst>
            <pc:docMk/>
            <pc:sldMk cId="0" sldId="257"/>
            <ac:spMk id="19" creationId="{78439012-3467-284F-A985-9F08F1E1C897}"/>
          </ac:spMkLst>
        </pc:spChg>
        <pc:spChg chg="add mod">
          <ac:chgData name="Hessler, Terri" userId="0888a146-476b-40c9-955f-0255caca3237" providerId="ADAL" clId="{8EFE0FB4-2350-4AD4-AF63-2CFDB1656A48}" dt="2023-10-10T22:50:57.723" v="3054" actId="1076"/>
          <ac:spMkLst>
            <pc:docMk/>
            <pc:sldMk cId="0" sldId="257"/>
            <ac:spMk id="20" creationId="{1CCA79AF-514E-21B5-975D-986671002735}"/>
          </ac:spMkLst>
        </pc:spChg>
        <pc:spChg chg="add mod">
          <ac:chgData name="Hessler, Terri" userId="0888a146-476b-40c9-955f-0255caca3237" providerId="ADAL" clId="{8EFE0FB4-2350-4AD4-AF63-2CFDB1656A48}" dt="2023-10-10T22:50:51.838" v="3053" actId="1076"/>
          <ac:spMkLst>
            <pc:docMk/>
            <pc:sldMk cId="0" sldId="257"/>
            <ac:spMk id="21" creationId="{ECD33B3C-1FCF-7D4B-F97D-9A268AC6BF3E}"/>
          </ac:spMkLst>
        </pc:spChg>
        <pc:spChg chg="add mod">
          <ac:chgData name="Hessler, Terri" userId="0888a146-476b-40c9-955f-0255caca3237" providerId="ADAL" clId="{8EFE0FB4-2350-4AD4-AF63-2CFDB1656A48}" dt="2023-10-10T22:50:49.929" v="3052" actId="1076"/>
          <ac:spMkLst>
            <pc:docMk/>
            <pc:sldMk cId="0" sldId="257"/>
            <ac:spMk id="22" creationId="{BCFA5DCB-F23B-B7F7-AE59-545A7FC59E3A}"/>
          </ac:spMkLst>
        </pc:spChg>
        <pc:spChg chg="mod">
          <ac:chgData name="Hessler, Terri" userId="0888a146-476b-40c9-955f-0255caca3237" providerId="ADAL" clId="{8EFE0FB4-2350-4AD4-AF63-2CFDB1656A48}" dt="2023-10-10T22:44:14.778" v="2999" actId="14100"/>
          <ac:spMkLst>
            <pc:docMk/>
            <pc:sldMk cId="0" sldId="257"/>
            <ac:spMk id="203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44:05.629" v="2997" actId="14100"/>
          <ac:spMkLst>
            <pc:docMk/>
            <pc:sldMk cId="0" sldId="257"/>
            <ac:spMk id="204" creationId="{00000000-0000-0000-0000-000000000000}"/>
          </ac:spMkLst>
        </pc:spChg>
        <pc:picChg chg="add del mod">
          <ac:chgData name="Hessler, Terri" userId="0888a146-476b-40c9-955f-0255caca3237" providerId="ADAL" clId="{8EFE0FB4-2350-4AD4-AF63-2CFDB1656A48}" dt="2023-10-10T22:46:29.117" v="3013" actId="478"/>
          <ac:picMkLst>
            <pc:docMk/>
            <pc:sldMk cId="0" sldId="257"/>
            <ac:picMk id="2" creationId="{CE103179-5A8F-E0D8-2CFB-78A923E7D27E}"/>
          </ac:picMkLst>
        </pc:picChg>
        <pc:picChg chg="add del mod">
          <ac:chgData name="Hessler, Terri" userId="0888a146-476b-40c9-955f-0255caca3237" providerId="ADAL" clId="{8EFE0FB4-2350-4AD4-AF63-2CFDB1656A48}" dt="2023-10-10T22:46:26.998" v="3012" actId="478"/>
          <ac:picMkLst>
            <pc:docMk/>
            <pc:sldMk cId="0" sldId="257"/>
            <ac:picMk id="3" creationId="{564C2945-9CF2-8FB5-513F-55285778A996}"/>
          </ac:picMkLst>
        </pc:picChg>
        <pc:picChg chg="del">
          <ac:chgData name="Hessler, Terri" userId="0888a146-476b-40c9-955f-0255caca3237" providerId="ADAL" clId="{8EFE0FB4-2350-4AD4-AF63-2CFDB1656A48}" dt="2023-10-10T22:41:51.607" v="2988" actId="478"/>
          <ac:picMkLst>
            <pc:docMk/>
            <pc:sldMk cId="0" sldId="257"/>
            <ac:picMk id="201" creationId="{00000000-0000-0000-0000-000000000000}"/>
          </ac:picMkLst>
        </pc:picChg>
        <pc:picChg chg="del">
          <ac:chgData name="Hessler, Terri" userId="0888a146-476b-40c9-955f-0255caca3237" providerId="ADAL" clId="{8EFE0FB4-2350-4AD4-AF63-2CFDB1656A48}" dt="2023-10-10T22:41:49.563" v="2987" actId="478"/>
          <ac:picMkLst>
            <pc:docMk/>
            <pc:sldMk cId="0" sldId="257"/>
            <ac:picMk id="202" creationId="{00000000-0000-0000-0000-000000000000}"/>
          </ac:picMkLst>
        </pc:picChg>
        <pc:picChg chg="del">
          <ac:chgData name="Hessler, Terri" userId="0888a146-476b-40c9-955f-0255caca3237" providerId="ADAL" clId="{8EFE0FB4-2350-4AD4-AF63-2CFDB1656A48}" dt="2023-10-10T22:41:27.666" v="2983" actId="478"/>
          <ac:picMkLst>
            <pc:docMk/>
            <pc:sldMk cId="0" sldId="257"/>
            <ac:picMk id="205" creationId="{00000000-0000-0000-0000-000000000000}"/>
          </ac:picMkLst>
        </pc:picChg>
        <pc:picChg chg="add del mod">
          <ac:chgData name="Hessler, Terri" userId="0888a146-476b-40c9-955f-0255caca3237" providerId="ADAL" clId="{8EFE0FB4-2350-4AD4-AF63-2CFDB1656A48}" dt="2023-10-10T22:47:25.514" v="3023" actId="478"/>
          <ac:picMkLst>
            <pc:docMk/>
            <pc:sldMk cId="0" sldId="257"/>
            <ac:picMk id="5122" creationId="{21DD0CB3-FC96-2136-1219-ECC38F78C6DE}"/>
          </ac:picMkLst>
        </pc:picChg>
        <pc:picChg chg="add mod">
          <ac:chgData name="Hessler, Terri" userId="0888a146-476b-40c9-955f-0255caca3237" providerId="ADAL" clId="{8EFE0FB4-2350-4AD4-AF63-2CFDB1656A48}" dt="2023-10-10T22:48:55.453" v="3027" actId="14100"/>
          <ac:picMkLst>
            <pc:docMk/>
            <pc:sldMk cId="0" sldId="257"/>
            <ac:picMk id="5124" creationId="{7A83E830-8C4A-AA6D-2D2A-5BA574A4D3F4}"/>
          </ac:picMkLst>
        </pc:picChg>
      </pc:sldChg>
      <pc:sldChg chg="addSp modSp add mod modNotes">
        <pc:chgData name="Hessler, Terri" userId="0888a146-476b-40c9-955f-0255caca3237" providerId="ADAL" clId="{8EFE0FB4-2350-4AD4-AF63-2CFDB1656A48}" dt="2023-10-10T21:15:27.968" v="1533" actId="1076"/>
        <pc:sldMkLst>
          <pc:docMk/>
          <pc:sldMk cId="0" sldId="258"/>
        </pc:sldMkLst>
        <pc:spChg chg="add mod">
          <ac:chgData name="Hessler, Terri" userId="0888a146-476b-40c9-955f-0255caca3237" providerId="ADAL" clId="{8EFE0FB4-2350-4AD4-AF63-2CFDB1656A48}" dt="2023-10-10T21:15:27.968" v="1533" actId="1076"/>
          <ac:spMkLst>
            <pc:docMk/>
            <pc:sldMk cId="0" sldId="258"/>
            <ac:spMk id="4" creationId="{E31E407B-FC8F-4F08-3238-68FDFEE8F95A}"/>
          </ac:spMkLst>
        </pc:spChg>
        <pc:spChg chg="mod">
          <ac:chgData name="Hessler, Terri" userId="0888a146-476b-40c9-955f-0255caca3237" providerId="ADAL" clId="{8EFE0FB4-2350-4AD4-AF63-2CFDB1656A48}" dt="2023-10-10T21:15:02.231" v="1529" actId="20577"/>
          <ac:spMkLst>
            <pc:docMk/>
            <pc:sldMk cId="0" sldId="258"/>
            <ac:spMk id="213" creationId="{00000000-0000-0000-0000-000000000000}"/>
          </ac:spMkLst>
        </pc:spChg>
        <pc:picChg chg="add mod">
          <ac:chgData name="Hessler, Terri" userId="0888a146-476b-40c9-955f-0255caca3237" providerId="ADAL" clId="{8EFE0FB4-2350-4AD4-AF63-2CFDB1656A48}" dt="2023-10-10T21:10:00.737" v="1509"/>
          <ac:picMkLst>
            <pc:docMk/>
            <pc:sldMk cId="0" sldId="258"/>
            <ac:picMk id="2" creationId="{1A68A92B-B51A-E1B2-2F90-E92D30FC5653}"/>
          </ac:picMkLst>
        </pc:picChg>
        <pc:picChg chg="add mod">
          <ac:chgData name="Hessler, Terri" userId="0888a146-476b-40c9-955f-0255caca3237" providerId="ADAL" clId="{8EFE0FB4-2350-4AD4-AF63-2CFDB1656A48}" dt="2023-10-10T21:10:22.529" v="1513"/>
          <ac:picMkLst>
            <pc:docMk/>
            <pc:sldMk cId="0" sldId="258"/>
            <ac:picMk id="3" creationId="{24C3118F-4989-03A6-616B-FC4576AB5E85}"/>
          </ac:picMkLst>
        </pc:picChg>
        <pc:picChg chg="mod">
          <ac:chgData name="Hessler, Terri" userId="0888a146-476b-40c9-955f-0255caca3237" providerId="ADAL" clId="{8EFE0FB4-2350-4AD4-AF63-2CFDB1656A48}" dt="2023-10-10T21:14:11.880" v="1520" actId="14100"/>
          <ac:picMkLst>
            <pc:docMk/>
            <pc:sldMk cId="0" sldId="258"/>
            <ac:picMk id="214" creationId="{00000000-0000-0000-0000-000000000000}"/>
          </ac:picMkLst>
        </pc:picChg>
      </pc:sldChg>
      <pc:sldChg chg="addSp modSp add modNotes">
        <pc:chgData name="Hessler, Terri" userId="0888a146-476b-40c9-955f-0255caca3237" providerId="ADAL" clId="{8EFE0FB4-2350-4AD4-AF63-2CFDB1656A48}" dt="2023-10-10T21:10:24.286" v="1514"/>
        <pc:sldMkLst>
          <pc:docMk/>
          <pc:sldMk cId="0" sldId="259"/>
        </pc:sldMkLst>
        <pc:picChg chg="add mod">
          <ac:chgData name="Hessler, Terri" userId="0888a146-476b-40c9-955f-0255caca3237" providerId="ADAL" clId="{8EFE0FB4-2350-4AD4-AF63-2CFDB1656A48}" dt="2023-10-10T21:10:06.198" v="1510"/>
          <ac:picMkLst>
            <pc:docMk/>
            <pc:sldMk cId="0" sldId="259"/>
            <ac:picMk id="2" creationId="{365AF00E-7CCA-FC76-E00A-7A7BCE4AAAA1}"/>
          </ac:picMkLst>
        </pc:picChg>
        <pc:picChg chg="add mod">
          <ac:chgData name="Hessler, Terri" userId="0888a146-476b-40c9-955f-0255caca3237" providerId="ADAL" clId="{8EFE0FB4-2350-4AD4-AF63-2CFDB1656A48}" dt="2023-10-10T21:10:24.286" v="1514"/>
          <ac:picMkLst>
            <pc:docMk/>
            <pc:sldMk cId="0" sldId="259"/>
            <ac:picMk id="3" creationId="{3C78A99D-209B-47AB-FCB7-065EB3960B3A}"/>
          </ac:picMkLst>
        </pc:picChg>
      </pc:sldChg>
      <pc:sldChg chg="addSp modSp add modNotes">
        <pc:chgData name="Hessler, Terri" userId="0888a146-476b-40c9-955f-0255caca3237" providerId="ADAL" clId="{8EFE0FB4-2350-4AD4-AF63-2CFDB1656A48}" dt="2023-10-10T21:10:28.361" v="1515"/>
        <pc:sldMkLst>
          <pc:docMk/>
          <pc:sldMk cId="0" sldId="260"/>
        </pc:sldMkLst>
        <pc:picChg chg="add mod">
          <ac:chgData name="Hessler, Terri" userId="0888a146-476b-40c9-955f-0255caca3237" providerId="ADAL" clId="{8EFE0FB4-2350-4AD4-AF63-2CFDB1656A48}" dt="2023-10-10T21:10:08.587" v="1511"/>
          <ac:picMkLst>
            <pc:docMk/>
            <pc:sldMk cId="0" sldId="260"/>
            <ac:picMk id="2" creationId="{9B79F1A8-643A-F479-F41E-8207AEB0FFA2}"/>
          </ac:picMkLst>
        </pc:picChg>
        <pc:picChg chg="add mod">
          <ac:chgData name="Hessler, Terri" userId="0888a146-476b-40c9-955f-0255caca3237" providerId="ADAL" clId="{8EFE0FB4-2350-4AD4-AF63-2CFDB1656A48}" dt="2023-10-10T21:10:28.361" v="1515"/>
          <ac:picMkLst>
            <pc:docMk/>
            <pc:sldMk cId="0" sldId="260"/>
            <ac:picMk id="3" creationId="{68EBBA95-F73A-A12B-2212-99D4A98AE096}"/>
          </ac:picMkLst>
        </pc:picChg>
      </pc:sldChg>
      <pc:sldChg chg="addSp delSp modSp add mod setBg modNotes">
        <pc:chgData name="Hessler, Terri" userId="0888a146-476b-40c9-955f-0255caca3237" providerId="ADAL" clId="{8EFE0FB4-2350-4AD4-AF63-2CFDB1656A48}" dt="2023-10-10T21:27:22.081" v="1730"/>
        <pc:sldMkLst>
          <pc:docMk/>
          <pc:sldMk cId="0" sldId="261"/>
        </pc:sldMkLst>
        <pc:picChg chg="add del mod">
          <ac:chgData name="Hessler, Terri" userId="0888a146-476b-40c9-955f-0255caca3237" providerId="ADAL" clId="{8EFE0FB4-2350-4AD4-AF63-2CFDB1656A48}" dt="2023-10-10T21:27:07.083" v="1728" actId="478"/>
          <ac:picMkLst>
            <pc:docMk/>
            <pc:sldMk cId="0" sldId="261"/>
            <ac:picMk id="2050" creationId="{12A063CA-F716-9D01-00C2-1FD4C6CC9668}"/>
          </ac:picMkLst>
        </pc:picChg>
      </pc:sldChg>
      <pc:sldChg chg="modSp del mod">
        <pc:chgData name="Hessler, Terri" userId="0888a146-476b-40c9-955f-0255caca3237" providerId="ADAL" clId="{8EFE0FB4-2350-4AD4-AF63-2CFDB1656A48}" dt="2023-10-10T22:16:56.726" v="2364" actId="2696"/>
        <pc:sldMkLst>
          <pc:docMk/>
          <pc:sldMk cId="363532580" sldId="262"/>
        </pc:sldMkLst>
        <pc:spChg chg="mod">
          <ac:chgData name="Hessler, Terri" userId="0888a146-476b-40c9-955f-0255caca3237" providerId="ADAL" clId="{8EFE0FB4-2350-4AD4-AF63-2CFDB1656A48}" dt="2023-10-10T22:16:52.319" v="2363" actId="6549"/>
          <ac:spMkLst>
            <pc:docMk/>
            <pc:sldMk cId="363532580" sldId="262"/>
            <ac:spMk id="8" creationId="{00000000-0000-0000-0000-000000000000}"/>
          </ac:spMkLst>
        </pc:spChg>
      </pc:sldChg>
      <pc:sldChg chg="add setBg modNotes">
        <pc:chgData name="Hessler, Terri" userId="0888a146-476b-40c9-955f-0255caca3237" providerId="ADAL" clId="{8EFE0FB4-2350-4AD4-AF63-2CFDB1656A48}" dt="2023-10-10T21:28:28.405" v="1740"/>
        <pc:sldMkLst>
          <pc:docMk/>
          <pc:sldMk cId="0" sldId="263"/>
        </pc:sldMkLst>
      </pc:sldChg>
      <pc:sldChg chg="add setBg modNotes">
        <pc:chgData name="Hessler, Terri" userId="0888a146-476b-40c9-955f-0255caca3237" providerId="ADAL" clId="{8EFE0FB4-2350-4AD4-AF63-2CFDB1656A48}" dt="2023-10-10T21:28:56.594" v="1743"/>
        <pc:sldMkLst>
          <pc:docMk/>
          <pc:sldMk cId="0" sldId="264"/>
        </pc:sldMkLst>
      </pc:sldChg>
      <pc:sldChg chg="addSp delSp modSp mod">
        <pc:chgData name="Hessler, Terri" userId="0888a146-476b-40c9-955f-0255caca3237" providerId="ADAL" clId="{8EFE0FB4-2350-4AD4-AF63-2CFDB1656A48}" dt="2023-10-10T22:37:42.616" v="2818" actId="14100"/>
        <pc:sldMkLst>
          <pc:docMk/>
          <pc:sldMk cId="723989278" sldId="266"/>
        </pc:sldMkLst>
        <pc:spChg chg="add del mod">
          <ac:chgData name="Hessler, Terri" userId="0888a146-476b-40c9-955f-0255caca3237" providerId="ADAL" clId="{8EFE0FB4-2350-4AD4-AF63-2CFDB1656A48}" dt="2023-10-10T22:30:55.237" v="2516" actId="478"/>
          <ac:spMkLst>
            <pc:docMk/>
            <pc:sldMk cId="723989278" sldId="266"/>
            <ac:spMk id="7" creationId="{C911FCC7-4CC0-F2CF-9AEA-188A3B1CC504}"/>
          </ac:spMkLst>
        </pc:spChg>
        <pc:spChg chg="mod">
          <ac:chgData name="Hessler, Terri" userId="0888a146-476b-40c9-955f-0255caca3237" providerId="ADAL" clId="{8EFE0FB4-2350-4AD4-AF63-2CFDB1656A48}" dt="2023-10-10T22:37:12.725" v="2815" actId="20577"/>
          <ac:spMkLst>
            <pc:docMk/>
            <pc:sldMk cId="723989278" sldId="266"/>
            <ac:spMk id="8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30:51.148" v="2515" actId="20577"/>
          <ac:spMkLst>
            <pc:docMk/>
            <pc:sldMk cId="723989278" sldId="266"/>
            <ac:spMk id="9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36:34.604" v="2803" actId="20577"/>
          <ac:spMkLst>
            <pc:docMk/>
            <pc:sldMk cId="723989278" sldId="266"/>
            <ac:spMk id="10" creationId="{00000000-0000-0000-0000-000000000000}"/>
          </ac:spMkLst>
        </pc:spChg>
        <pc:picChg chg="mod">
          <ac:chgData name="Hessler, Terri" userId="0888a146-476b-40c9-955f-0255caca3237" providerId="ADAL" clId="{8EFE0FB4-2350-4AD4-AF63-2CFDB1656A48}" dt="2023-10-10T22:37:42.616" v="2818" actId="14100"/>
          <ac:picMkLst>
            <pc:docMk/>
            <pc:sldMk cId="723989278" sldId="266"/>
            <ac:picMk id="2" creationId="{7850E701-346C-7BFF-6D19-D3F851C0163F}"/>
          </ac:picMkLst>
        </pc:picChg>
        <pc:picChg chg="add mod">
          <ac:chgData name="Hessler, Terri" userId="0888a146-476b-40c9-955f-0255caca3237" providerId="ADAL" clId="{8EFE0FB4-2350-4AD4-AF63-2CFDB1656A48}" dt="2023-10-10T22:37:37.115" v="2816" actId="14100"/>
          <ac:picMkLst>
            <pc:docMk/>
            <pc:sldMk cId="723989278" sldId="266"/>
            <ac:picMk id="3" creationId="{113715F0-E620-A929-CFF0-116DDAFA7B63}"/>
          </ac:picMkLst>
        </pc:picChg>
      </pc:sldChg>
      <pc:sldChg chg="modSp add mod ord">
        <pc:chgData name="Hessler, Terri" userId="0888a146-476b-40c9-955f-0255caca3237" providerId="ADAL" clId="{8EFE0FB4-2350-4AD4-AF63-2CFDB1656A48}" dt="2023-10-10T22:58:10.641" v="3283"/>
        <pc:sldMkLst>
          <pc:docMk/>
          <pc:sldMk cId="619409999" sldId="267"/>
        </pc:sldMkLst>
        <pc:spChg chg="mod">
          <ac:chgData name="Hessler, Terri" userId="0888a146-476b-40c9-955f-0255caca3237" providerId="ADAL" clId="{8EFE0FB4-2350-4AD4-AF63-2CFDB1656A48}" dt="2023-10-10T21:19:30.095" v="1633" actId="255"/>
          <ac:spMkLst>
            <pc:docMk/>
            <pc:sldMk cId="619409999" sldId="267"/>
            <ac:spMk id="8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39:01.604" v="2852" actId="255"/>
          <ac:spMkLst>
            <pc:docMk/>
            <pc:sldMk cId="619409999" sldId="267"/>
            <ac:spMk id="9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1:19:11.583" v="1631" actId="20577"/>
          <ac:spMkLst>
            <pc:docMk/>
            <pc:sldMk cId="619409999" sldId="267"/>
            <ac:spMk id="10" creationId="{00000000-0000-0000-0000-000000000000}"/>
          </ac:spMkLst>
        </pc:spChg>
      </pc:sldChg>
      <pc:sldChg chg="modSp add mod">
        <pc:chgData name="Hessler, Terri" userId="0888a146-476b-40c9-955f-0255caca3237" providerId="ADAL" clId="{8EFE0FB4-2350-4AD4-AF63-2CFDB1656A48}" dt="2023-10-09T18:44:43.594" v="1353" actId="20577"/>
        <pc:sldMkLst>
          <pc:docMk/>
          <pc:sldMk cId="1432459417" sldId="268"/>
        </pc:sldMkLst>
        <pc:spChg chg="mod">
          <ac:chgData name="Hessler, Terri" userId="0888a146-476b-40c9-955f-0255caca3237" providerId="ADAL" clId="{8EFE0FB4-2350-4AD4-AF63-2CFDB1656A48}" dt="2023-10-09T18:28:56.269" v="674" actId="20577"/>
          <ac:spMkLst>
            <pc:docMk/>
            <pc:sldMk cId="1432459417" sldId="268"/>
            <ac:spMk id="7" creationId="{C911FCC7-4CC0-F2CF-9AEA-188A3B1CC504}"/>
          </ac:spMkLst>
        </pc:spChg>
        <pc:spChg chg="mod">
          <ac:chgData name="Hessler, Terri" userId="0888a146-476b-40c9-955f-0255caca3237" providerId="ADAL" clId="{8EFE0FB4-2350-4AD4-AF63-2CFDB1656A48}" dt="2023-10-09T18:44:43.594" v="1353" actId="20577"/>
          <ac:spMkLst>
            <pc:docMk/>
            <pc:sldMk cId="1432459417" sldId="268"/>
            <ac:spMk id="8" creationId="{00000000-0000-0000-0000-000000000000}"/>
          </ac:spMkLst>
        </pc:spChg>
      </pc:sldChg>
      <pc:sldChg chg="addSp delSp modSp add del mod ord modNotes">
        <pc:chgData name="Hessler, Terri" userId="0888a146-476b-40c9-955f-0255caca3237" providerId="ADAL" clId="{8EFE0FB4-2350-4AD4-AF63-2CFDB1656A48}" dt="2023-10-10T21:21:25.153" v="1712" actId="20577"/>
        <pc:sldMkLst>
          <pc:docMk/>
          <pc:sldMk cId="3821431367" sldId="269"/>
        </pc:sldMkLst>
        <pc:spChg chg="add mod">
          <ac:chgData name="Hessler, Terri" userId="0888a146-476b-40c9-955f-0255caca3237" providerId="ADAL" clId="{8EFE0FB4-2350-4AD4-AF63-2CFDB1656A48}" dt="2023-10-10T21:07:12.393" v="1438"/>
          <ac:spMkLst>
            <pc:docMk/>
            <pc:sldMk cId="3821431367" sldId="269"/>
            <ac:spMk id="2" creationId="{FC142F1C-55B6-3848-5412-44C3A7E8246A}"/>
          </ac:spMkLst>
        </pc:spChg>
        <pc:spChg chg="mod">
          <ac:chgData name="Hessler, Terri" userId="0888a146-476b-40c9-955f-0255caca3237" providerId="ADAL" clId="{8EFE0FB4-2350-4AD4-AF63-2CFDB1656A48}" dt="2023-10-10T21:21:25.153" v="1712" actId="20577"/>
          <ac:spMkLst>
            <pc:docMk/>
            <pc:sldMk cId="3821431367" sldId="269"/>
            <ac:spMk id="8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1:16:33.576" v="1553" actId="20577"/>
          <ac:spMkLst>
            <pc:docMk/>
            <pc:sldMk cId="3821431367" sldId="269"/>
            <ac:spMk id="9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1:21:18.889" v="1710" actId="1076"/>
          <ac:spMkLst>
            <pc:docMk/>
            <pc:sldMk cId="3821431367" sldId="269"/>
            <ac:spMk id="10" creationId="{00000000-0000-0000-0000-000000000000}"/>
          </ac:spMkLst>
        </pc:spChg>
        <pc:spChg chg="mod ord">
          <ac:chgData name="Hessler, Terri" userId="0888a146-476b-40c9-955f-0255caca3237" providerId="ADAL" clId="{8EFE0FB4-2350-4AD4-AF63-2CFDB1656A48}" dt="2023-10-10T21:07:36.427" v="1442" actId="20577"/>
          <ac:spMkLst>
            <pc:docMk/>
            <pc:sldMk cId="3821431367" sldId="269"/>
            <ac:spMk id="195" creationId="{00000000-0000-0000-0000-000000000000}"/>
          </ac:spMkLst>
        </pc:spChg>
        <pc:picChg chg="add del mod">
          <ac:chgData name="Hessler, Terri" userId="0888a146-476b-40c9-955f-0255caca3237" providerId="ADAL" clId="{8EFE0FB4-2350-4AD4-AF63-2CFDB1656A48}" dt="2023-10-10T21:17:09.860" v="1593" actId="478"/>
          <ac:picMkLst>
            <pc:docMk/>
            <pc:sldMk cId="3821431367" sldId="269"/>
            <ac:picMk id="7" creationId="{D17B7C53-E23D-824C-8734-1BDD80D7D010}"/>
          </ac:picMkLst>
        </pc:picChg>
      </pc:sldChg>
      <pc:sldChg chg="add setBg modNotes">
        <pc:chgData name="Hessler, Terri" userId="0888a146-476b-40c9-955f-0255caca3237" providerId="ADAL" clId="{8EFE0FB4-2350-4AD4-AF63-2CFDB1656A48}" dt="2023-10-10T21:28:09.666" v="1737"/>
        <pc:sldMkLst>
          <pc:docMk/>
          <pc:sldMk cId="0" sldId="270"/>
        </pc:sldMkLst>
      </pc:sldChg>
      <pc:sldChg chg="modSp add mod ord">
        <pc:chgData name="Hessler, Terri" userId="0888a146-476b-40c9-955f-0255caca3237" providerId="ADAL" clId="{8EFE0FB4-2350-4AD4-AF63-2CFDB1656A48}" dt="2023-10-10T22:54:25.528" v="3268"/>
        <pc:sldMkLst>
          <pc:docMk/>
          <pc:sldMk cId="3357493115" sldId="271"/>
        </pc:sldMkLst>
        <pc:spChg chg="mod">
          <ac:chgData name="Hessler, Terri" userId="0888a146-476b-40c9-955f-0255caca3237" providerId="ADAL" clId="{8EFE0FB4-2350-4AD4-AF63-2CFDB1656A48}" dt="2023-10-10T22:53:42.545" v="3230" actId="2710"/>
          <ac:spMkLst>
            <pc:docMk/>
            <pc:sldMk cId="3357493115" sldId="271"/>
            <ac:spMk id="8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51:53.863" v="3065" actId="20577"/>
          <ac:spMkLst>
            <pc:docMk/>
            <pc:sldMk cId="3357493115" sldId="271"/>
            <ac:spMk id="9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54:04.813" v="3266" actId="5793"/>
          <ac:spMkLst>
            <pc:docMk/>
            <pc:sldMk cId="3357493115" sldId="271"/>
            <ac:spMk id="10" creationId="{00000000-0000-0000-0000-000000000000}"/>
          </ac:spMkLst>
        </pc:spChg>
      </pc:sldChg>
      <pc:sldChg chg="add del">
        <pc:chgData name="Hessler, Terri" userId="0888a146-476b-40c9-955f-0255caca3237" providerId="ADAL" clId="{8EFE0FB4-2350-4AD4-AF63-2CFDB1656A48}" dt="2023-10-10T21:33:52.928" v="1954"/>
        <pc:sldMkLst>
          <pc:docMk/>
          <pc:sldMk cId="0" sldId="398"/>
        </pc:sldMkLst>
      </pc:sldChg>
      <pc:sldChg chg="addSp delSp modSp add mod">
        <pc:chgData name="Hessler, Terri" userId="0888a146-476b-40c9-955f-0255caca3237" providerId="ADAL" clId="{8EFE0FB4-2350-4AD4-AF63-2CFDB1656A48}" dt="2023-10-10T21:44:05.966" v="1992"/>
        <pc:sldMkLst>
          <pc:docMk/>
          <pc:sldMk cId="0" sldId="400"/>
        </pc:sldMkLst>
        <pc:spChg chg="del">
          <ac:chgData name="Hessler, Terri" userId="0888a146-476b-40c9-955f-0255caca3237" providerId="ADAL" clId="{8EFE0FB4-2350-4AD4-AF63-2CFDB1656A48}" dt="2023-10-10T21:43:11.510" v="1983" actId="478"/>
          <ac:spMkLst>
            <pc:docMk/>
            <pc:sldMk cId="0" sldId="400"/>
            <ac:spMk id="2087" creationId="{00000000-0000-0000-0000-000000000000}"/>
          </ac:spMkLst>
        </pc:spChg>
        <pc:picChg chg="add mod">
          <ac:chgData name="Hessler, Terri" userId="0888a146-476b-40c9-955f-0255caca3237" providerId="ADAL" clId="{8EFE0FB4-2350-4AD4-AF63-2CFDB1656A48}" dt="2023-10-10T21:43:27.358" v="1985" actId="167"/>
          <ac:picMkLst>
            <pc:docMk/>
            <pc:sldMk cId="0" sldId="400"/>
            <ac:picMk id="2" creationId="{04CB588A-B1CA-E319-4450-236B976413CF}"/>
          </ac:picMkLst>
        </pc:picChg>
        <pc:picChg chg="add del mod">
          <ac:chgData name="Hessler, Terri" userId="0888a146-476b-40c9-955f-0255caca3237" providerId="ADAL" clId="{8EFE0FB4-2350-4AD4-AF63-2CFDB1656A48}" dt="2023-10-10T21:44:01.541" v="1990"/>
          <ac:picMkLst>
            <pc:docMk/>
            <pc:sldMk cId="0" sldId="400"/>
            <ac:picMk id="3" creationId="{FD4F32DC-B8DA-A053-C862-55E45E7BD24A}"/>
          </ac:picMkLst>
        </pc:picChg>
        <pc:picChg chg="add del mod">
          <ac:chgData name="Hessler, Terri" userId="0888a146-476b-40c9-955f-0255caca3237" providerId="ADAL" clId="{8EFE0FB4-2350-4AD4-AF63-2CFDB1656A48}" dt="2023-10-10T21:44:05.966" v="1992"/>
          <ac:picMkLst>
            <pc:docMk/>
            <pc:sldMk cId="0" sldId="400"/>
            <ac:picMk id="4" creationId="{64B2D3C2-E95D-B882-B7CF-F099EAB8A14D}"/>
          </ac:picMkLst>
        </pc:picChg>
      </pc:sldChg>
      <pc:sldChg chg="addSp delSp modSp add mod modNotes">
        <pc:chgData name="Hessler, Terri" userId="0888a146-476b-40c9-955f-0255caca3237" providerId="ADAL" clId="{8EFE0FB4-2350-4AD4-AF63-2CFDB1656A48}" dt="2023-10-10T21:45:42.062" v="2005" actId="255"/>
        <pc:sldMkLst>
          <pc:docMk/>
          <pc:sldMk cId="0" sldId="408"/>
        </pc:sldMkLst>
        <pc:spChg chg="del">
          <ac:chgData name="Hessler, Terri" userId="0888a146-476b-40c9-955f-0255caca3237" providerId="ADAL" clId="{8EFE0FB4-2350-4AD4-AF63-2CFDB1656A48}" dt="2023-10-10T21:44:36.926" v="1996" actId="478"/>
          <ac:spMkLst>
            <pc:docMk/>
            <pc:sldMk cId="0" sldId="408"/>
            <ac:spMk id="2231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1:45:42.062" v="2005" actId="255"/>
          <ac:spMkLst>
            <pc:docMk/>
            <pc:sldMk cId="0" sldId="408"/>
            <ac:spMk id="2232" creationId="{00000000-0000-0000-0000-000000000000}"/>
          </ac:spMkLst>
        </pc:spChg>
        <pc:picChg chg="add mod">
          <ac:chgData name="Hessler, Terri" userId="0888a146-476b-40c9-955f-0255caca3237" providerId="ADAL" clId="{8EFE0FB4-2350-4AD4-AF63-2CFDB1656A48}" dt="2023-10-10T21:44:33.144" v="1995" actId="167"/>
          <ac:picMkLst>
            <pc:docMk/>
            <pc:sldMk cId="0" sldId="408"/>
            <ac:picMk id="2" creationId="{FEDACE7B-B74C-2B62-ACA6-9C9D8F809149}"/>
          </ac:picMkLst>
        </pc:picChg>
      </pc:sldChg>
      <pc:sldChg chg="addSp modSp add mod setBg modAnim">
        <pc:chgData name="Hessler, Terri" userId="0888a146-476b-40c9-955f-0255caca3237" providerId="ADAL" clId="{8EFE0FB4-2350-4AD4-AF63-2CFDB1656A48}" dt="2023-10-10T22:24:56.450" v="2449" actId="20577"/>
        <pc:sldMkLst>
          <pc:docMk/>
          <pc:sldMk cId="0" sldId="416"/>
        </pc:sldMkLst>
        <pc:spChg chg="add mod">
          <ac:chgData name="Hessler, Terri" userId="0888a146-476b-40c9-955f-0255caca3237" providerId="ADAL" clId="{8EFE0FB4-2350-4AD4-AF63-2CFDB1656A48}" dt="2023-10-10T22:08:10.765" v="2225" actId="688"/>
          <ac:spMkLst>
            <pc:docMk/>
            <pc:sldMk cId="0" sldId="416"/>
            <ac:spMk id="2" creationId="{33C8904D-832D-63D0-C678-0BC3C2D20EF3}"/>
          </ac:spMkLst>
        </pc:spChg>
        <pc:spChg chg="add mod">
          <ac:chgData name="Hessler, Terri" userId="0888a146-476b-40c9-955f-0255caca3237" providerId="ADAL" clId="{8EFE0FB4-2350-4AD4-AF63-2CFDB1656A48}" dt="2023-10-10T22:13:51.602" v="2339" actId="1076"/>
          <ac:spMkLst>
            <pc:docMk/>
            <pc:sldMk cId="0" sldId="416"/>
            <ac:spMk id="3" creationId="{83806044-5700-FD8F-D57F-CA8884EEC07B}"/>
          </ac:spMkLst>
        </pc:spChg>
        <pc:spChg chg="add mod">
          <ac:chgData name="Hessler, Terri" userId="0888a146-476b-40c9-955f-0255caca3237" providerId="ADAL" clId="{8EFE0FB4-2350-4AD4-AF63-2CFDB1656A48}" dt="2023-10-10T22:14:00.373" v="2342" actId="14100"/>
          <ac:spMkLst>
            <pc:docMk/>
            <pc:sldMk cId="0" sldId="416"/>
            <ac:spMk id="4" creationId="{9AFF43CE-5CF3-EF2C-DEB5-CFA6DDEC4668}"/>
          </ac:spMkLst>
        </pc:spChg>
        <pc:spChg chg="add mod">
          <ac:chgData name="Hessler, Terri" userId="0888a146-476b-40c9-955f-0255caca3237" providerId="ADAL" clId="{8EFE0FB4-2350-4AD4-AF63-2CFDB1656A48}" dt="2023-10-10T22:13:33.288" v="2336" actId="1076"/>
          <ac:spMkLst>
            <pc:docMk/>
            <pc:sldMk cId="0" sldId="416"/>
            <ac:spMk id="5" creationId="{6086E9F8-0104-55A5-8580-23A0797C04F0}"/>
          </ac:spMkLst>
        </pc:spChg>
        <pc:spChg chg="add mod">
          <ac:chgData name="Hessler, Terri" userId="0888a146-476b-40c9-955f-0255caca3237" providerId="ADAL" clId="{8EFE0FB4-2350-4AD4-AF63-2CFDB1656A48}" dt="2023-10-10T22:17:49.259" v="2368" actId="207"/>
          <ac:spMkLst>
            <pc:docMk/>
            <pc:sldMk cId="0" sldId="416"/>
            <ac:spMk id="6" creationId="{4D16B8BD-94BC-F8F5-C901-7E008EFD6545}"/>
          </ac:spMkLst>
        </pc:spChg>
        <pc:spChg chg="add mod">
          <ac:chgData name="Hessler, Terri" userId="0888a146-476b-40c9-955f-0255caca3237" providerId="ADAL" clId="{8EFE0FB4-2350-4AD4-AF63-2CFDB1656A48}" dt="2023-10-10T22:24:56.450" v="2449" actId="20577"/>
          <ac:spMkLst>
            <pc:docMk/>
            <pc:sldMk cId="0" sldId="416"/>
            <ac:spMk id="7" creationId="{AA0C7C04-F277-F204-A5F3-FA32D7417960}"/>
          </ac:spMkLst>
        </pc:spChg>
        <pc:spChg chg="add mod">
          <ac:chgData name="Hessler, Terri" userId="0888a146-476b-40c9-955f-0255caca3237" providerId="ADAL" clId="{8EFE0FB4-2350-4AD4-AF63-2CFDB1656A48}" dt="2023-10-10T22:16:23.966" v="2362" actId="1076"/>
          <ac:spMkLst>
            <pc:docMk/>
            <pc:sldMk cId="0" sldId="416"/>
            <ac:spMk id="8" creationId="{DF6D462B-B818-93E6-9E7F-9E1D1CEA22BC}"/>
          </ac:spMkLst>
        </pc:spChg>
        <pc:spChg chg="add mod">
          <ac:chgData name="Hessler, Terri" userId="0888a146-476b-40c9-955f-0255caca3237" providerId="ADAL" clId="{8EFE0FB4-2350-4AD4-AF63-2CFDB1656A48}" dt="2023-10-10T22:20:13.658" v="2417" actId="113"/>
          <ac:spMkLst>
            <pc:docMk/>
            <pc:sldMk cId="0" sldId="416"/>
            <ac:spMk id="9" creationId="{1C4A29C9-9CB0-6E23-DF9D-923A06AAD51F}"/>
          </ac:spMkLst>
        </pc:spChg>
        <pc:spChg chg="mod">
          <ac:chgData name="Hessler, Terri" userId="0888a146-476b-40c9-955f-0255caca3237" providerId="ADAL" clId="{8EFE0FB4-2350-4AD4-AF63-2CFDB1656A48}" dt="2023-10-10T22:12:12.198" v="2278" actId="20577"/>
          <ac:spMkLst>
            <pc:docMk/>
            <pc:sldMk cId="0" sldId="416"/>
            <ac:spMk id="2366" creationId="{00000000-0000-0000-0000-000000000000}"/>
          </ac:spMkLst>
        </pc:spChg>
      </pc:sldChg>
      <pc:sldChg chg="addSp delSp modSp add mod setBg">
        <pc:chgData name="Hessler, Terri" userId="0888a146-476b-40c9-955f-0255caca3237" providerId="ADAL" clId="{8EFE0FB4-2350-4AD4-AF63-2CFDB1656A48}" dt="2023-10-10T21:41:59.465" v="1975" actId="167"/>
        <pc:sldMkLst>
          <pc:docMk/>
          <pc:sldMk cId="590051810" sldId="464"/>
        </pc:sldMkLst>
        <pc:spChg chg="del">
          <ac:chgData name="Hessler, Terri" userId="0888a146-476b-40c9-955f-0255caca3237" providerId="ADAL" clId="{8EFE0FB4-2350-4AD4-AF63-2CFDB1656A48}" dt="2023-10-10T21:36:34.264" v="1958" actId="478"/>
          <ac:spMkLst>
            <pc:docMk/>
            <pc:sldMk cId="590051810" sldId="464"/>
            <ac:spMk id="1997" creationId="{00000000-0000-0000-0000-000000000000}"/>
          </ac:spMkLst>
        </pc:spChg>
        <pc:picChg chg="add del mod">
          <ac:chgData name="Hessler, Terri" userId="0888a146-476b-40c9-955f-0255caca3237" providerId="ADAL" clId="{8EFE0FB4-2350-4AD4-AF63-2CFDB1656A48}" dt="2023-10-10T21:38:57.447" v="1966" actId="478"/>
          <ac:picMkLst>
            <pc:docMk/>
            <pc:sldMk cId="590051810" sldId="464"/>
            <ac:picMk id="4098" creationId="{AE9BFBEF-50D9-3DC6-4A3E-AB4BCF3F5AF1}"/>
          </ac:picMkLst>
        </pc:picChg>
        <pc:picChg chg="add del mod">
          <ac:chgData name="Hessler, Terri" userId="0888a146-476b-40c9-955f-0255caca3237" providerId="ADAL" clId="{8EFE0FB4-2350-4AD4-AF63-2CFDB1656A48}" dt="2023-10-10T21:40:14.968" v="1971" actId="478"/>
          <ac:picMkLst>
            <pc:docMk/>
            <pc:sldMk cId="590051810" sldId="464"/>
            <ac:picMk id="4100" creationId="{11F0E0FD-7B0F-41FB-FC0B-490DB220E4CE}"/>
          </ac:picMkLst>
        </pc:picChg>
        <pc:picChg chg="add mod">
          <ac:chgData name="Hessler, Terri" userId="0888a146-476b-40c9-955f-0255caca3237" providerId="ADAL" clId="{8EFE0FB4-2350-4AD4-AF63-2CFDB1656A48}" dt="2023-10-10T21:41:59.465" v="1975" actId="167"/>
          <ac:picMkLst>
            <pc:docMk/>
            <pc:sldMk cId="590051810" sldId="464"/>
            <ac:picMk id="4102" creationId="{E5E5C809-2A48-E53C-813D-0F5AB56383DA}"/>
          </ac:picMkLst>
        </pc:picChg>
      </pc:sldChg>
      <pc:sldChg chg="add del">
        <pc:chgData name="Hessler, Terri" userId="0888a146-476b-40c9-955f-0255caca3237" providerId="ADAL" clId="{8EFE0FB4-2350-4AD4-AF63-2CFDB1656A48}" dt="2023-10-10T21:35:54.812" v="1957" actId="47"/>
        <pc:sldMkLst>
          <pc:docMk/>
          <pc:sldMk cId="187426887" sldId="465"/>
        </pc:sldMkLst>
      </pc:sldChg>
      <pc:sldChg chg="modSp add mod">
        <pc:chgData name="Hessler, Terri" userId="0888a146-476b-40c9-955f-0255caca3237" providerId="ADAL" clId="{8EFE0FB4-2350-4AD4-AF63-2CFDB1656A48}" dt="2023-10-10T21:45:02.239" v="2003" actId="20577"/>
        <pc:sldMkLst>
          <pc:docMk/>
          <pc:sldMk cId="3038337387" sldId="465"/>
        </pc:sldMkLst>
        <pc:spChg chg="mod">
          <ac:chgData name="Hessler, Terri" userId="0888a146-476b-40c9-955f-0255caca3237" providerId="ADAL" clId="{8EFE0FB4-2350-4AD4-AF63-2CFDB1656A48}" dt="2023-10-10T21:44:51.103" v="1998" actId="20577"/>
          <ac:spMkLst>
            <pc:docMk/>
            <pc:sldMk cId="3038337387" sldId="465"/>
            <ac:spMk id="2232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1:44:56.113" v="1999" actId="20577"/>
          <ac:spMkLst>
            <pc:docMk/>
            <pc:sldMk cId="3038337387" sldId="465"/>
            <ac:spMk id="2233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1:45:02.239" v="2003" actId="20577"/>
          <ac:spMkLst>
            <pc:docMk/>
            <pc:sldMk cId="3038337387" sldId="465"/>
            <ac:spMk id="2234" creationId="{00000000-0000-0000-0000-000000000000}"/>
          </ac:spMkLst>
        </pc:spChg>
      </pc:sldChg>
      <pc:sldChg chg="addSp modSp new del">
        <pc:chgData name="Hessler, Terri" userId="0888a146-476b-40c9-955f-0255caca3237" providerId="ADAL" clId="{8EFE0FB4-2350-4AD4-AF63-2CFDB1656A48}" dt="2023-10-10T21:43:32.788" v="1988" actId="47"/>
        <pc:sldMkLst>
          <pc:docMk/>
          <pc:sldMk cId="3209050141" sldId="465"/>
        </pc:sldMkLst>
        <pc:picChg chg="add mod">
          <ac:chgData name="Hessler, Terri" userId="0888a146-476b-40c9-955f-0255caca3237" providerId="ADAL" clId="{8EFE0FB4-2350-4AD4-AF63-2CFDB1656A48}" dt="2023-10-10T21:42:24.485" v="1977"/>
          <ac:picMkLst>
            <pc:docMk/>
            <pc:sldMk cId="3209050141" sldId="465"/>
            <ac:picMk id="2" creationId="{D5851B1E-A5C9-1F3A-A767-C42990D7E909}"/>
          </ac:picMkLst>
        </pc:picChg>
      </pc:sldChg>
      <pc:sldChg chg="addSp modSp new del">
        <pc:chgData name="Hessler, Terri" userId="0888a146-476b-40c9-955f-0255caca3237" providerId="ADAL" clId="{8EFE0FB4-2350-4AD4-AF63-2CFDB1656A48}" dt="2023-10-10T21:43:31.034" v="1987" actId="47"/>
        <pc:sldMkLst>
          <pc:docMk/>
          <pc:sldMk cId="1136991725" sldId="466"/>
        </pc:sldMkLst>
        <pc:picChg chg="add mod">
          <ac:chgData name="Hessler, Terri" userId="0888a146-476b-40c9-955f-0255caca3237" providerId="ADAL" clId="{8EFE0FB4-2350-4AD4-AF63-2CFDB1656A48}" dt="2023-10-10T21:42:29.730" v="1979"/>
          <ac:picMkLst>
            <pc:docMk/>
            <pc:sldMk cId="1136991725" sldId="466"/>
            <ac:picMk id="2" creationId="{657F13AF-D70B-8B69-B48D-404D11611484}"/>
          </ac:picMkLst>
        </pc:picChg>
      </pc:sldChg>
      <pc:sldChg chg="delSp modSp add mod ord">
        <pc:chgData name="Hessler, Terri" userId="0888a146-476b-40c9-955f-0255caca3237" providerId="ADAL" clId="{8EFE0FB4-2350-4AD4-AF63-2CFDB1656A48}" dt="2023-10-10T22:03:34.664" v="2182"/>
        <pc:sldMkLst>
          <pc:docMk/>
          <pc:sldMk cId="4264717357" sldId="466"/>
        </pc:sldMkLst>
        <pc:spChg chg="del mod">
          <ac:chgData name="Hessler, Terri" userId="0888a146-476b-40c9-955f-0255caca3237" providerId="ADAL" clId="{8EFE0FB4-2350-4AD4-AF63-2CFDB1656A48}" dt="2023-10-10T22:03:34.664" v="2182"/>
          <ac:spMkLst>
            <pc:docMk/>
            <pc:sldMk cId="4264717357" sldId="466"/>
            <ac:spMk id="8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01:45.681" v="2019" actId="20577"/>
          <ac:spMkLst>
            <pc:docMk/>
            <pc:sldMk cId="4264717357" sldId="466"/>
            <ac:spMk id="9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03:33.821" v="2180" actId="1076"/>
          <ac:spMkLst>
            <pc:docMk/>
            <pc:sldMk cId="4264717357" sldId="466"/>
            <ac:spMk id="10" creationId="{00000000-0000-0000-0000-000000000000}"/>
          </ac:spMkLst>
        </pc:spChg>
      </pc:sldChg>
      <pc:sldChg chg="new del">
        <pc:chgData name="Hessler, Terri" userId="0888a146-476b-40c9-955f-0255caca3237" providerId="ADAL" clId="{8EFE0FB4-2350-4AD4-AF63-2CFDB1656A48}" dt="2023-10-10T22:25:52.853" v="2454" actId="2696"/>
        <pc:sldMkLst>
          <pc:docMk/>
          <pc:sldMk cId="1593553939" sldId="467"/>
        </pc:sldMkLst>
      </pc:sldChg>
      <pc:sldChg chg="addSp modSp new del">
        <pc:chgData name="Hessler, Terri" userId="0888a146-476b-40c9-955f-0255caca3237" providerId="ADAL" clId="{8EFE0FB4-2350-4AD4-AF63-2CFDB1656A48}" dt="2023-10-10T21:43:29.377" v="1986" actId="47"/>
        <pc:sldMkLst>
          <pc:docMk/>
          <pc:sldMk cId="3978243178" sldId="467"/>
        </pc:sldMkLst>
        <pc:picChg chg="add mod">
          <ac:chgData name="Hessler, Terri" userId="0888a146-476b-40c9-955f-0255caca3237" providerId="ADAL" clId="{8EFE0FB4-2350-4AD4-AF63-2CFDB1656A48}" dt="2023-10-10T21:42:34.572" v="1981"/>
          <ac:picMkLst>
            <pc:docMk/>
            <pc:sldMk cId="3978243178" sldId="467"/>
            <ac:picMk id="2" creationId="{D6C7DA49-DC7E-249A-B551-44BDA6E2A764}"/>
          </ac:picMkLst>
        </pc:picChg>
      </pc:sldChg>
      <pc:sldChg chg="modSp add mod ord">
        <pc:chgData name="Hessler, Terri" userId="0888a146-476b-40c9-955f-0255caca3237" providerId="ADAL" clId="{8EFE0FB4-2350-4AD4-AF63-2CFDB1656A48}" dt="2023-10-10T22:26:46.072" v="2472" actId="255"/>
        <pc:sldMkLst>
          <pc:docMk/>
          <pc:sldMk cId="2246381332" sldId="468"/>
        </pc:sldMkLst>
        <pc:spChg chg="mod">
          <ac:chgData name="Hessler, Terri" userId="0888a146-476b-40c9-955f-0255caca3237" providerId="ADAL" clId="{8EFE0FB4-2350-4AD4-AF63-2CFDB1656A48}" dt="2023-10-10T22:26:46.072" v="2472" actId="255"/>
          <ac:spMkLst>
            <pc:docMk/>
            <pc:sldMk cId="2246381332" sldId="468"/>
            <ac:spMk id="5" creationId="{00000000-0000-0000-0000-000000000000}"/>
          </ac:spMkLst>
        </pc:spChg>
        <pc:picChg chg="mod">
          <ac:chgData name="Hessler, Terri" userId="0888a146-476b-40c9-955f-0255caca3237" providerId="ADAL" clId="{8EFE0FB4-2350-4AD4-AF63-2CFDB1656A48}" dt="2023-10-10T22:26:03.406" v="2456" actId="1076"/>
          <ac:picMkLst>
            <pc:docMk/>
            <pc:sldMk cId="2246381332" sldId="468"/>
            <ac:picMk id="2" creationId="{53951019-6D63-82B2-CBDF-FBD98F49511C}"/>
          </ac:picMkLst>
        </pc:picChg>
        <pc:picChg chg="mod">
          <ac:chgData name="Hessler, Terri" userId="0888a146-476b-40c9-955f-0255caca3237" providerId="ADAL" clId="{8EFE0FB4-2350-4AD4-AF63-2CFDB1656A48}" dt="2023-10-10T22:26:10.267" v="2458" actId="1076"/>
          <ac:picMkLst>
            <pc:docMk/>
            <pc:sldMk cId="2246381332" sldId="468"/>
            <ac:picMk id="1026" creationId="{BF47807A-0341-99C7-3A9A-AF0F0B437D12}"/>
          </ac:picMkLst>
        </pc:picChg>
      </pc:sldChg>
      <pc:sldChg chg="new del">
        <pc:chgData name="Hessler, Terri" userId="0888a146-476b-40c9-955f-0255caca3237" providerId="ADAL" clId="{8EFE0FB4-2350-4AD4-AF63-2CFDB1656A48}" dt="2023-10-10T22:27:35.381" v="2475" actId="2696"/>
        <pc:sldMkLst>
          <pc:docMk/>
          <pc:sldMk cId="2904386348" sldId="469"/>
        </pc:sldMkLst>
      </pc:sldChg>
      <pc:sldChg chg="add">
        <pc:chgData name="Hessler, Terri" userId="0888a146-476b-40c9-955f-0255caca3237" providerId="ADAL" clId="{8EFE0FB4-2350-4AD4-AF63-2CFDB1656A48}" dt="2023-10-10T22:27:32.079" v="2474" actId="2890"/>
        <pc:sldMkLst>
          <pc:docMk/>
          <pc:sldMk cId="2641175373" sldId="470"/>
        </pc:sldMkLst>
      </pc:sldChg>
      <pc:sldChg chg="modSp add mod ord">
        <pc:chgData name="Hessler, Terri" userId="0888a146-476b-40c9-955f-0255caca3237" providerId="ADAL" clId="{8EFE0FB4-2350-4AD4-AF63-2CFDB1656A48}" dt="2023-10-10T22:40:52.456" v="2981" actId="2710"/>
        <pc:sldMkLst>
          <pc:docMk/>
          <pc:sldMk cId="499752392" sldId="471"/>
        </pc:sldMkLst>
        <pc:spChg chg="mod">
          <ac:chgData name="Hessler, Terri" userId="0888a146-476b-40c9-955f-0255caca3237" providerId="ADAL" clId="{8EFE0FB4-2350-4AD4-AF63-2CFDB1656A48}" dt="2023-10-10T22:40:52.456" v="2981" actId="2710"/>
          <ac:spMkLst>
            <pc:docMk/>
            <pc:sldMk cId="499752392" sldId="471"/>
            <ac:spMk id="8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38:34.449" v="2837" actId="20577"/>
          <ac:spMkLst>
            <pc:docMk/>
            <pc:sldMk cId="499752392" sldId="471"/>
            <ac:spMk id="9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2:39:45.261" v="2909" actId="14100"/>
          <ac:spMkLst>
            <pc:docMk/>
            <pc:sldMk cId="499752392" sldId="471"/>
            <ac:spMk id="10" creationId="{00000000-0000-0000-0000-000000000000}"/>
          </ac:spMkLst>
        </pc:spChg>
      </pc:sldChg>
      <pc:sldChg chg="add">
        <pc:chgData name="Hessler, Terri" userId="0888a146-476b-40c9-955f-0255caca3237" providerId="ADAL" clId="{8EFE0FB4-2350-4AD4-AF63-2CFDB1656A48}" dt="2023-10-10T22:41:16.618" v="2982" actId="2890"/>
        <pc:sldMkLst>
          <pc:docMk/>
          <pc:sldMk cId="1426862287" sldId="472"/>
        </pc:sldMkLst>
      </pc:sldChg>
      <pc:sldChg chg="add del">
        <pc:chgData name="Hessler, Terri" userId="0888a146-476b-40c9-955f-0255caca3237" providerId="ADAL" clId="{8EFE0FB4-2350-4AD4-AF63-2CFDB1656A48}" dt="2023-10-10T22:55:57.934" v="3272" actId="2696"/>
        <pc:sldMkLst>
          <pc:docMk/>
          <pc:sldMk cId="2272691284" sldId="473"/>
        </pc:sldMkLst>
      </pc:sldChg>
      <pc:sldChg chg="add">
        <pc:chgData name="Hessler, Terri" userId="0888a146-476b-40c9-955f-0255caca3237" providerId="ADAL" clId="{8EFE0FB4-2350-4AD4-AF63-2CFDB1656A48}" dt="2023-10-10T22:51:42.959" v="3055" actId="2890"/>
        <pc:sldMkLst>
          <pc:docMk/>
          <pc:sldMk cId="3491264398" sldId="474"/>
        </pc:sldMkLst>
      </pc:sldChg>
      <pc:sldChg chg="addSp delSp modSp add">
        <pc:chgData name="Hessler, Terri" userId="0888a146-476b-40c9-955f-0255caca3237" providerId="ADAL" clId="{8EFE0FB4-2350-4AD4-AF63-2CFDB1656A48}" dt="2023-10-10T22:55:37.810" v="3271"/>
        <pc:sldMkLst>
          <pc:docMk/>
          <pc:sldMk cId="3015604819" sldId="475"/>
        </pc:sldMkLst>
        <pc:picChg chg="add mod">
          <ac:chgData name="Hessler, Terri" userId="0888a146-476b-40c9-955f-0255caca3237" providerId="ADAL" clId="{8EFE0FB4-2350-4AD4-AF63-2CFDB1656A48}" dt="2023-10-10T22:55:37.810" v="3271"/>
          <ac:picMkLst>
            <pc:docMk/>
            <pc:sldMk cId="3015604819" sldId="475"/>
            <ac:picMk id="2" creationId="{1F88E67A-6356-6215-866C-4D323F6BAA30}"/>
          </ac:picMkLst>
        </pc:picChg>
        <pc:picChg chg="del">
          <ac:chgData name="Hessler, Terri" userId="0888a146-476b-40c9-955f-0255caca3237" providerId="ADAL" clId="{8EFE0FB4-2350-4AD4-AF63-2CFDB1656A48}" dt="2023-10-10T22:55:27.412" v="3270" actId="478"/>
          <ac:picMkLst>
            <pc:docMk/>
            <pc:sldMk cId="3015604819" sldId="475"/>
            <ac:picMk id="5124" creationId="{7A83E830-8C4A-AA6D-2D2A-5BA574A4D3F4}"/>
          </ac:picMkLst>
        </pc:picChg>
      </pc:sldChg>
      <pc:sldChg chg="addSp delSp modSp add mod modAnim">
        <pc:chgData name="Hessler, Terri" userId="0888a146-476b-40c9-955f-0255caca3237" providerId="ADAL" clId="{8EFE0FB4-2350-4AD4-AF63-2CFDB1656A48}" dt="2023-10-10T22:57:57.265" v="3279"/>
        <pc:sldMkLst>
          <pc:docMk/>
          <pc:sldMk cId="865699088" sldId="476"/>
        </pc:sldMkLst>
        <pc:spChg chg="mod">
          <ac:chgData name="Hessler, Terri" userId="0888a146-476b-40c9-955f-0255caca3237" providerId="ADAL" clId="{8EFE0FB4-2350-4AD4-AF63-2CFDB1656A48}" dt="2023-10-10T22:56:30.315" v="3275" actId="1076"/>
          <ac:spMkLst>
            <pc:docMk/>
            <pc:sldMk cId="865699088" sldId="476"/>
            <ac:spMk id="16" creationId="{29E999A9-DB06-A49A-0BFC-F59944AEAB08}"/>
          </ac:spMkLst>
        </pc:spChg>
        <pc:picChg chg="del">
          <ac:chgData name="Hessler, Terri" userId="0888a146-476b-40c9-955f-0255caca3237" providerId="ADAL" clId="{8EFE0FB4-2350-4AD4-AF63-2CFDB1656A48}" dt="2023-10-10T22:56:21.532" v="3274" actId="478"/>
          <ac:picMkLst>
            <pc:docMk/>
            <pc:sldMk cId="865699088" sldId="476"/>
            <ac:picMk id="2" creationId="{1F88E67A-6356-6215-866C-4D323F6BAA30}"/>
          </ac:picMkLst>
        </pc:picChg>
        <pc:picChg chg="add mod">
          <ac:chgData name="Hessler, Terri" userId="0888a146-476b-40c9-955f-0255caca3237" providerId="ADAL" clId="{8EFE0FB4-2350-4AD4-AF63-2CFDB1656A48}" dt="2023-10-10T22:57:42.342" v="3278" actId="1076"/>
          <ac:picMkLst>
            <pc:docMk/>
            <pc:sldMk cId="865699088" sldId="476"/>
            <ac:picMk id="8194" creationId="{FA0B293C-E896-F7FC-048B-A1FAB076D1FA}"/>
          </ac:picMkLst>
        </pc:picChg>
      </pc:sldChg>
      <pc:sldChg chg="modSp add mod">
        <pc:chgData name="Hessler, Terri" userId="0888a146-476b-40c9-955f-0255caca3237" providerId="ADAL" clId="{8EFE0FB4-2350-4AD4-AF63-2CFDB1656A48}" dt="2023-10-10T23:05:28.722" v="3441" actId="313"/>
        <pc:sldMkLst>
          <pc:docMk/>
          <pc:sldMk cId="680643732" sldId="477"/>
        </pc:sldMkLst>
        <pc:spChg chg="mod">
          <ac:chgData name="Hessler, Terri" userId="0888a146-476b-40c9-955f-0255caca3237" providerId="ADAL" clId="{8EFE0FB4-2350-4AD4-AF63-2CFDB1656A48}" dt="2023-10-10T23:05:28.722" v="3441" actId="313"/>
          <ac:spMkLst>
            <pc:docMk/>
            <pc:sldMk cId="680643732" sldId="477"/>
            <ac:spMk id="8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3:04:16.547" v="3304" actId="20577"/>
          <ac:spMkLst>
            <pc:docMk/>
            <pc:sldMk cId="680643732" sldId="477"/>
            <ac:spMk id="9" creationId="{00000000-0000-0000-0000-000000000000}"/>
          </ac:spMkLst>
        </pc:spChg>
        <pc:spChg chg="mod">
          <ac:chgData name="Hessler, Terri" userId="0888a146-476b-40c9-955f-0255caca3237" providerId="ADAL" clId="{8EFE0FB4-2350-4AD4-AF63-2CFDB1656A48}" dt="2023-10-10T23:05:07.186" v="3382" actId="20577"/>
          <ac:spMkLst>
            <pc:docMk/>
            <pc:sldMk cId="680643732" sldId="477"/>
            <ac:spMk id="10" creationId="{00000000-0000-0000-0000-000000000000}"/>
          </ac:spMkLst>
        </pc:spChg>
      </pc:sldChg>
      <pc:sldChg chg="addSp delSp modSp new mod">
        <pc:chgData name="Hessler, Terri" userId="0888a146-476b-40c9-955f-0255caca3237" providerId="ADAL" clId="{8EFE0FB4-2350-4AD4-AF63-2CFDB1656A48}" dt="2023-10-10T23:37:27.030" v="3969" actId="1076"/>
        <pc:sldMkLst>
          <pc:docMk/>
          <pc:sldMk cId="3824399898" sldId="478"/>
        </pc:sldMkLst>
        <pc:spChg chg="add mod">
          <ac:chgData name="Hessler, Terri" userId="0888a146-476b-40c9-955f-0255caca3237" providerId="ADAL" clId="{8EFE0FB4-2350-4AD4-AF63-2CFDB1656A48}" dt="2023-10-10T23:33:07.818" v="3923" actId="1076"/>
          <ac:spMkLst>
            <pc:docMk/>
            <pc:sldMk cId="3824399898" sldId="478"/>
            <ac:spMk id="2" creationId="{297832AA-34C7-0C70-FC4D-DF99C377B285}"/>
          </ac:spMkLst>
        </pc:spChg>
        <pc:spChg chg="add mod ord">
          <ac:chgData name="Hessler, Terri" userId="0888a146-476b-40c9-955f-0255caca3237" providerId="ADAL" clId="{8EFE0FB4-2350-4AD4-AF63-2CFDB1656A48}" dt="2023-10-10T23:33:34.736" v="3935" actId="1076"/>
          <ac:spMkLst>
            <pc:docMk/>
            <pc:sldMk cId="3824399898" sldId="478"/>
            <ac:spMk id="3" creationId="{DCEEC000-9444-F279-3D54-BDB4CC150BFC}"/>
          </ac:spMkLst>
        </pc:spChg>
        <pc:spChg chg="add mod">
          <ac:chgData name="Hessler, Terri" userId="0888a146-476b-40c9-955f-0255caca3237" providerId="ADAL" clId="{8EFE0FB4-2350-4AD4-AF63-2CFDB1656A48}" dt="2023-10-10T23:34:49.519" v="3944" actId="255"/>
          <ac:spMkLst>
            <pc:docMk/>
            <pc:sldMk cId="3824399898" sldId="478"/>
            <ac:spMk id="4" creationId="{51D62D41-8190-E9B7-F382-88AC34538947}"/>
          </ac:spMkLst>
        </pc:spChg>
        <pc:spChg chg="add mod">
          <ac:chgData name="Hessler, Terri" userId="0888a146-476b-40c9-955f-0255caca3237" providerId="ADAL" clId="{8EFE0FB4-2350-4AD4-AF63-2CFDB1656A48}" dt="2023-10-10T23:34:40.966" v="3943" actId="255"/>
          <ac:spMkLst>
            <pc:docMk/>
            <pc:sldMk cId="3824399898" sldId="478"/>
            <ac:spMk id="5" creationId="{EC0C61D7-20DF-6244-FEF9-AF959D84ABD3}"/>
          </ac:spMkLst>
        </pc:spChg>
        <pc:spChg chg="add mod ord">
          <ac:chgData name="Hessler, Terri" userId="0888a146-476b-40c9-955f-0255caca3237" providerId="ADAL" clId="{8EFE0FB4-2350-4AD4-AF63-2CFDB1656A48}" dt="2023-10-10T23:35:01.138" v="3945" actId="255"/>
          <ac:spMkLst>
            <pc:docMk/>
            <pc:sldMk cId="3824399898" sldId="478"/>
            <ac:spMk id="6" creationId="{AA8A59B2-ECD8-1CE8-710E-808920D8D8B8}"/>
          </ac:spMkLst>
        </pc:spChg>
        <pc:spChg chg="add mod">
          <ac:chgData name="Hessler, Terri" userId="0888a146-476b-40c9-955f-0255caca3237" providerId="ADAL" clId="{8EFE0FB4-2350-4AD4-AF63-2CFDB1656A48}" dt="2023-10-10T23:33:15.698" v="3926" actId="1076"/>
          <ac:spMkLst>
            <pc:docMk/>
            <pc:sldMk cId="3824399898" sldId="478"/>
            <ac:spMk id="7" creationId="{36DE9918-08E6-E6FC-D395-6FBBFD696C26}"/>
          </ac:spMkLst>
        </pc:spChg>
        <pc:picChg chg="add del mod">
          <ac:chgData name="Hessler, Terri" userId="0888a146-476b-40c9-955f-0255caca3237" providerId="ADAL" clId="{8EFE0FB4-2350-4AD4-AF63-2CFDB1656A48}" dt="2023-10-10T23:35:55.196" v="3947" actId="931"/>
          <ac:picMkLst>
            <pc:docMk/>
            <pc:sldMk cId="3824399898" sldId="478"/>
            <ac:picMk id="9" creationId="{6D699FA1-5AFA-FED0-3A54-7C2AE205CB19}"/>
          </ac:picMkLst>
        </pc:picChg>
        <pc:picChg chg="add del mod">
          <ac:chgData name="Hessler, Terri" userId="0888a146-476b-40c9-955f-0255caca3237" providerId="ADAL" clId="{8EFE0FB4-2350-4AD4-AF63-2CFDB1656A48}" dt="2023-10-10T23:35:55.196" v="3947" actId="931"/>
          <ac:picMkLst>
            <pc:docMk/>
            <pc:sldMk cId="3824399898" sldId="478"/>
            <ac:picMk id="11" creationId="{94EA6C8F-826A-E174-C4AD-A0285B398A1C}"/>
          </ac:picMkLst>
        </pc:picChg>
        <pc:picChg chg="add del mod">
          <ac:chgData name="Hessler, Terri" userId="0888a146-476b-40c9-955f-0255caca3237" providerId="ADAL" clId="{8EFE0FB4-2350-4AD4-AF63-2CFDB1656A48}" dt="2023-10-10T23:35:55.196" v="3947" actId="931"/>
          <ac:picMkLst>
            <pc:docMk/>
            <pc:sldMk cId="3824399898" sldId="478"/>
            <ac:picMk id="13" creationId="{3DB83315-98A6-EE86-595A-B1C2DAE47E6A}"/>
          </ac:picMkLst>
        </pc:picChg>
        <pc:picChg chg="add del mod">
          <ac:chgData name="Hessler, Terri" userId="0888a146-476b-40c9-955f-0255caca3237" providerId="ADAL" clId="{8EFE0FB4-2350-4AD4-AF63-2CFDB1656A48}" dt="2023-10-10T23:35:55.196" v="3947" actId="931"/>
          <ac:picMkLst>
            <pc:docMk/>
            <pc:sldMk cId="3824399898" sldId="478"/>
            <ac:picMk id="15" creationId="{58C9333F-563C-DCDE-D9C0-A236A06476EB}"/>
          </ac:picMkLst>
        </pc:picChg>
        <pc:picChg chg="add del mod">
          <ac:chgData name="Hessler, Terri" userId="0888a146-476b-40c9-955f-0255caca3237" providerId="ADAL" clId="{8EFE0FB4-2350-4AD4-AF63-2CFDB1656A48}" dt="2023-10-10T23:35:55.196" v="3947" actId="931"/>
          <ac:picMkLst>
            <pc:docMk/>
            <pc:sldMk cId="3824399898" sldId="478"/>
            <ac:picMk id="17" creationId="{F3005BDD-0403-5E98-B99F-F8A78240FE82}"/>
          </ac:picMkLst>
        </pc:picChg>
        <pc:picChg chg="add del mod">
          <ac:chgData name="Hessler, Terri" userId="0888a146-476b-40c9-955f-0255caca3237" providerId="ADAL" clId="{8EFE0FB4-2350-4AD4-AF63-2CFDB1656A48}" dt="2023-10-10T23:35:55.196" v="3947" actId="931"/>
          <ac:picMkLst>
            <pc:docMk/>
            <pc:sldMk cId="3824399898" sldId="478"/>
            <ac:picMk id="19" creationId="{63E86F05-7B06-7B7A-D6C6-1453B2F094A9}"/>
          </ac:picMkLst>
        </pc:picChg>
        <pc:picChg chg="add mod">
          <ac:chgData name="Hessler, Terri" userId="0888a146-476b-40c9-955f-0255caca3237" providerId="ADAL" clId="{8EFE0FB4-2350-4AD4-AF63-2CFDB1656A48}" dt="2023-10-10T23:37:25.671" v="3968" actId="1076"/>
          <ac:picMkLst>
            <pc:docMk/>
            <pc:sldMk cId="3824399898" sldId="478"/>
            <ac:picMk id="21" creationId="{C6B0B201-ADC3-AA15-A4EC-E734347BFE43}"/>
          </ac:picMkLst>
        </pc:picChg>
        <pc:picChg chg="add mod">
          <ac:chgData name="Hessler, Terri" userId="0888a146-476b-40c9-955f-0255caca3237" providerId="ADAL" clId="{8EFE0FB4-2350-4AD4-AF63-2CFDB1656A48}" dt="2023-10-10T23:37:17.979" v="3965" actId="1076"/>
          <ac:picMkLst>
            <pc:docMk/>
            <pc:sldMk cId="3824399898" sldId="478"/>
            <ac:picMk id="23" creationId="{1F1DD20A-1463-248F-ED41-293D9F21762B}"/>
          </ac:picMkLst>
        </pc:picChg>
        <pc:picChg chg="add mod">
          <ac:chgData name="Hessler, Terri" userId="0888a146-476b-40c9-955f-0255caca3237" providerId="ADAL" clId="{8EFE0FB4-2350-4AD4-AF63-2CFDB1656A48}" dt="2023-10-10T23:37:27.030" v="3969" actId="1076"/>
          <ac:picMkLst>
            <pc:docMk/>
            <pc:sldMk cId="3824399898" sldId="478"/>
            <ac:picMk id="25" creationId="{7724BE48-B48C-E3FF-69F6-C95373965B76}"/>
          </ac:picMkLst>
        </pc:picChg>
        <pc:picChg chg="add mod">
          <ac:chgData name="Hessler, Terri" userId="0888a146-476b-40c9-955f-0255caca3237" providerId="ADAL" clId="{8EFE0FB4-2350-4AD4-AF63-2CFDB1656A48}" dt="2023-10-10T23:37:12.739" v="3962" actId="1076"/>
          <ac:picMkLst>
            <pc:docMk/>
            <pc:sldMk cId="3824399898" sldId="478"/>
            <ac:picMk id="27" creationId="{8F4FF7B3-D958-96FB-079B-C84208D2AD64}"/>
          </ac:picMkLst>
        </pc:picChg>
      </pc:sldChg>
      <pc:sldChg chg="modSp add mod modAnim">
        <pc:chgData name="Hessler, Terri" userId="0888a146-476b-40c9-955f-0255caca3237" providerId="ADAL" clId="{8EFE0FB4-2350-4AD4-AF63-2CFDB1656A48}" dt="2023-10-10T23:38:59.722" v="3981"/>
        <pc:sldMkLst>
          <pc:docMk/>
          <pc:sldMk cId="1847232853" sldId="479"/>
        </pc:sldMkLst>
        <pc:picChg chg="mod">
          <ac:chgData name="Hessler, Terri" userId="0888a146-476b-40c9-955f-0255caca3237" providerId="ADAL" clId="{8EFE0FB4-2350-4AD4-AF63-2CFDB1656A48}" dt="2023-10-10T23:38:10.783" v="3973" actId="1076"/>
          <ac:picMkLst>
            <pc:docMk/>
            <pc:sldMk cId="1847232853" sldId="479"/>
            <ac:picMk id="21" creationId="{C6B0B201-ADC3-AA15-A4EC-E734347BFE43}"/>
          </ac:picMkLst>
        </pc:picChg>
        <pc:picChg chg="mod">
          <ac:chgData name="Hessler, Terri" userId="0888a146-476b-40c9-955f-0255caca3237" providerId="ADAL" clId="{8EFE0FB4-2350-4AD4-AF63-2CFDB1656A48}" dt="2023-10-10T23:38:01.932" v="3972" actId="1076"/>
          <ac:picMkLst>
            <pc:docMk/>
            <pc:sldMk cId="1847232853" sldId="479"/>
            <ac:picMk id="23" creationId="{1F1DD20A-1463-248F-ED41-293D9F21762B}"/>
          </ac:picMkLst>
        </pc:picChg>
        <pc:picChg chg="mod">
          <ac:chgData name="Hessler, Terri" userId="0888a146-476b-40c9-955f-0255caca3237" providerId="ADAL" clId="{8EFE0FB4-2350-4AD4-AF63-2CFDB1656A48}" dt="2023-10-10T23:38:22.320" v="3975" actId="1076"/>
          <ac:picMkLst>
            <pc:docMk/>
            <pc:sldMk cId="1847232853" sldId="479"/>
            <ac:picMk id="25" creationId="{7724BE48-B48C-E3FF-69F6-C95373965B76}"/>
          </ac:picMkLst>
        </pc:picChg>
        <pc:picChg chg="mod">
          <ac:chgData name="Hessler, Terri" userId="0888a146-476b-40c9-955f-0255caca3237" providerId="ADAL" clId="{8EFE0FB4-2350-4AD4-AF63-2CFDB1656A48}" dt="2023-10-10T23:38:19.336" v="3974" actId="1076"/>
          <ac:picMkLst>
            <pc:docMk/>
            <pc:sldMk cId="1847232853" sldId="479"/>
            <ac:picMk id="27" creationId="{8F4FF7B3-D958-96FB-079B-C84208D2AD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56E9-7AA6-4104-9054-6672C40A494B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6CFE3-8A98-4156-9914-E6CE91DA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5a10224c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5a10224c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5c9ba893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5c9ba8933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COPY DO NOT USE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5c9ba893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5c9ba893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6CFE3-8A98-4156-9914-E6CE91DAA5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9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2563d78c27c_16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2563d78c27c_16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60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2563d78c27c_1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2563d78c27c_1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2563d78c27c_16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2563d78c27c_16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2563d78c27c_16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2563d78c27c_16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4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6CFE3-8A98-4156-9914-E6CE91DAA5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3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125a10224c6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125a10224c6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6CFE3-8A98-4156-9914-E6CE91DAA5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5a10224c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5a10224c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46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6CFE3-8A98-4156-9914-E6CE91DAA5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5a10224c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5a10224c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90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5a10224c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5a10224c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3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5a10224c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5a10224c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5c9ba89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5c9ba89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5a10224c6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5a10224c6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5c9ba893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5c9ba893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COPY DO NOT USE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5c9ba8933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5c9ba8933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COPY DO NOT USE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240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0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3524-DF76-D242-AAEE-46927209684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61F3C-371B-A544-B4E1-7E2AA414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1743"/>
            <a:ext cx="9144000" cy="3505200"/>
          </a:xfrm>
          <a:prstGeom prst="rect">
            <a:avLst/>
          </a:prstGeom>
          <a:solidFill>
            <a:srgbClr val="C0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3566" y="3407293"/>
            <a:ext cx="8858854" cy="18784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Engaging Online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with Reading &amp; Pre-reading Skills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86" y="5283342"/>
            <a:ext cx="4946761" cy="9430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Dr. Terri Hessler, Associate Professor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Ohio State University at Newark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53951019-6D63-82B2-CBDF-FBD98F49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1" y="158039"/>
            <a:ext cx="3048212" cy="2735172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BF47807A-0341-99C7-3A9A-AF0F0B43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54" y="4113"/>
            <a:ext cx="2958895" cy="29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1FA2E1-3E66-D96D-A2FB-6B95CFDE4F37}"/>
              </a:ext>
            </a:extLst>
          </p:cNvPr>
          <p:cNvSpPr txBox="1">
            <a:spLocks/>
          </p:cNvSpPr>
          <p:nvPr/>
        </p:nvSpPr>
        <p:spPr>
          <a:xfrm>
            <a:off x="5722374" y="5318430"/>
            <a:ext cx="3421626" cy="9430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Lannette Gandee, Teacher</a:t>
            </a:r>
          </a:p>
          <a:p>
            <a:pPr algn="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 Excellence Academy</a:t>
            </a:r>
          </a:p>
        </p:txBody>
      </p:sp>
    </p:spTree>
    <p:extLst>
      <p:ext uri="{BB962C8B-B14F-4D97-AF65-F5344CB8AC3E}">
        <p14:creationId xmlns:p14="http://schemas.microsoft.com/office/powerpoint/2010/main" val="49895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3"/>
          <p:cNvPicPr preferRelativeResize="0"/>
          <p:nvPr/>
        </p:nvPicPr>
        <p:blipFill rotWithShape="1">
          <a:blip r:embed="rId3">
            <a:alphaModFix/>
          </a:blip>
          <a:srcRect l="9738" t="22196" r="14773" b="33779"/>
          <a:stretch/>
        </p:blipFill>
        <p:spPr>
          <a:xfrm>
            <a:off x="1124013" y="2487700"/>
            <a:ext cx="6972300" cy="2286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185738" dist="1333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00" y="4773701"/>
            <a:ext cx="8022176" cy="455525"/>
          </a:xfrm>
          <a:prstGeom prst="rect">
            <a:avLst/>
          </a:prstGeom>
          <a:noFill/>
          <a:ln>
            <a:noFill/>
          </a:ln>
          <a:effectLst>
            <a:outerShdw blurRad="157163" dist="19050" dir="5400000" algn="bl" rotWithShape="0">
              <a:srgbClr val="000000"/>
            </a:outerShdw>
          </a:effectLst>
        </p:spPr>
      </p:pic>
      <p:sp>
        <p:nvSpPr>
          <p:cNvPr id="203" name="Google Shape;203;p53"/>
          <p:cNvSpPr/>
          <p:nvPr/>
        </p:nvSpPr>
        <p:spPr>
          <a:xfrm>
            <a:off x="4844075" y="2125950"/>
            <a:ext cx="20118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" sz="13000">
                <a:solidFill>
                  <a:srgbClr val="CC0000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a</a:t>
            </a:r>
            <a:endParaRPr sz="1300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204" name="Google Shape;204;p53"/>
          <p:cNvSpPr/>
          <p:nvPr/>
        </p:nvSpPr>
        <p:spPr>
          <a:xfrm>
            <a:off x="2483375" y="2125950"/>
            <a:ext cx="20118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" sz="13000">
                <a:solidFill>
                  <a:srgbClr val="CC0000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a</a:t>
            </a:r>
            <a:endParaRPr sz="1300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pic>
        <p:nvPicPr>
          <p:cNvPr id="205" name="Google Shape;205;p53"/>
          <p:cNvPicPr preferRelativeResize="0"/>
          <p:nvPr/>
        </p:nvPicPr>
        <p:blipFill rotWithShape="1">
          <a:blip r:embed="rId5">
            <a:alphaModFix/>
          </a:blip>
          <a:srcRect l="22855" t="35525" r="55488" b="30520"/>
          <a:stretch/>
        </p:blipFill>
        <p:spPr>
          <a:xfrm>
            <a:off x="2557826" y="2845401"/>
            <a:ext cx="1862899" cy="164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CE103179-5A8F-E0D8-2CFB-78A923E7D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564C2945-9CF2-8FB5-513F-55285778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6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4"/>
          <p:cNvPicPr preferRelativeResize="0"/>
          <p:nvPr/>
        </p:nvPicPr>
        <p:blipFill rotWithShape="1">
          <a:blip r:embed="rId3">
            <a:alphaModFix/>
          </a:blip>
          <a:srcRect l="9738" t="22196" r="14773" b="33779"/>
          <a:stretch/>
        </p:blipFill>
        <p:spPr>
          <a:xfrm>
            <a:off x="1124013" y="2487700"/>
            <a:ext cx="6972300" cy="2286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185738" dist="1333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1" name="Google Shape;211;p54"/>
          <p:cNvSpPr/>
          <p:nvPr/>
        </p:nvSpPr>
        <p:spPr>
          <a:xfrm>
            <a:off x="2267375" y="2125950"/>
            <a:ext cx="19434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1188700" anchor="ctr" anchorCtr="0">
            <a:noAutofit/>
          </a:bodyPr>
          <a:lstStyle/>
          <a:p>
            <a:pPr algn="ctr"/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" sz="18000">
                <a:latin typeface="Jost ExtraLight"/>
                <a:ea typeface="Jost ExtraLight"/>
                <a:cs typeface="Jost ExtraLight"/>
                <a:sym typeface="Jost ExtraLight"/>
              </a:rPr>
              <a:t>t</a:t>
            </a:r>
            <a:endParaRPr sz="18000">
              <a:latin typeface="Jost ExtraLight"/>
              <a:ea typeface="Jost ExtraLight"/>
              <a:cs typeface="Jost ExtraLight"/>
              <a:sym typeface="Jost ExtraLight"/>
            </a:endParaRPr>
          </a:p>
        </p:txBody>
      </p:sp>
      <p:pic>
        <p:nvPicPr>
          <p:cNvPr id="212" name="Google Shape;21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00" y="4773701"/>
            <a:ext cx="8022176" cy="455525"/>
          </a:xfrm>
          <a:prstGeom prst="rect">
            <a:avLst/>
          </a:prstGeom>
          <a:noFill/>
          <a:ln>
            <a:noFill/>
          </a:ln>
          <a:effectLst>
            <a:outerShdw blurRad="157163" dist="19050" dir="5400000" algn="bl" rotWithShape="0">
              <a:srgbClr val="000000"/>
            </a:outerShdw>
          </a:effectLst>
        </p:spPr>
      </p:pic>
      <p:sp>
        <p:nvSpPr>
          <p:cNvPr id="213" name="Google Shape;213;p54"/>
          <p:cNvSpPr/>
          <p:nvPr/>
        </p:nvSpPr>
        <p:spPr>
          <a:xfrm>
            <a:off x="4864825" y="2130454"/>
            <a:ext cx="20118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11887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pic>
        <p:nvPicPr>
          <p:cNvPr id="214" name="Google Shape;214;p54"/>
          <p:cNvPicPr preferRelativeResize="0"/>
          <p:nvPr/>
        </p:nvPicPr>
        <p:blipFill rotWithShape="1">
          <a:blip r:embed="rId5">
            <a:alphaModFix/>
          </a:blip>
          <a:srcRect l="23909" t="32796" r="60589" b="25883"/>
          <a:stretch/>
        </p:blipFill>
        <p:spPr>
          <a:xfrm>
            <a:off x="2476775" y="2487700"/>
            <a:ext cx="1328309" cy="208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1A68A92B-B51A-E1B2-2F90-E92D30FC5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24C3118F-4989-03A6-616B-FC4576AB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E407B-FC8F-4F08-3238-68FDFEE8F95A}"/>
              </a:ext>
            </a:extLst>
          </p:cNvPr>
          <p:cNvSpPr txBox="1"/>
          <p:nvPr/>
        </p:nvSpPr>
        <p:spPr>
          <a:xfrm>
            <a:off x="5378072" y="1749710"/>
            <a:ext cx="14985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latin typeface="Letters for Learners" pitchFamily="2" charset="0"/>
              </a:rPr>
              <a:t>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5"/>
          <p:cNvPicPr preferRelativeResize="0"/>
          <p:nvPr/>
        </p:nvPicPr>
        <p:blipFill rotWithShape="1">
          <a:blip r:embed="rId3">
            <a:alphaModFix/>
          </a:blip>
          <a:srcRect l="9738" t="22196" r="14773" b="33779"/>
          <a:stretch/>
        </p:blipFill>
        <p:spPr>
          <a:xfrm>
            <a:off x="1124013" y="2487700"/>
            <a:ext cx="6972300" cy="2286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185738" dist="1333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0" name="Google Shape;22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00" y="4773701"/>
            <a:ext cx="8022176" cy="455525"/>
          </a:xfrm>
          <a:prstGeom prst="rect">
            <a:avLst/>
          </a:prstGeom>
          <a:noFill/>
          <a:ln>
            <a:noFill/>
          </a:ln>
          <a:effectLst>
            <a:outerShdw blurRad="157163" dist="19050" dir="5400000" algn="bl" rotWithShape="0">
              <a:srgbClr val="000000"/>
            </a:outerShdw>
          </a:effectLst>
        </p:spPr>
      </p:pic>
      <p:sp>
        <p:nvSpPr>
          <p:cNvPr id="221" name="Google Shape;221;p55"/>
          <p:cNvSpPr/>
          <p:nvPr/>
        </p:nvSpPr>
        <p:spPr>
          <a:xfrm>
            <a:off x="4810550" y="2125950"/>
            <a:ext cx="20118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1188700" anchor="ctr" anchorCtr="0">
            <a:noAutofit/>
          </a:bodyPr>
          <a:lstStyle/>
          <a:p>
            <a:pPr algn="ctr"/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" sz="18000">
                <a:latin typeface="Jost ExtraLight"/>
                <a:ea typeface="Jost ExtraLight"/>
                <a:cs typeface="Jost ExtraLight"/>
                <a:sym typeface="Jost ExtraLight"/>
              </a:rPr>
              <a:t>b</a:t>
            </a:r>
            <a:endParaRPr sz="18000">
              <a:latin typeface="Jost ExtraLight"/>
              <a:ea typeface="Jost ExtraLight"/>
              <a:cs typeface="Jost ExtraLight"/>
              <a:sym typeface="Jost ExtraLight"/>
            </a:endParaRPr>
          </a:p>
        </p:txBody>
      </p:sp>
      <p:sp>
        <p:nvSpPr>
          <p:cNvPr id="222" name="Google Shape;222;p55"/>
          <p:cNvSpPr/>
          <p:nvPr/>
        </p:nvSpPr>
        <p:spPr>
          <a:xfrm>
            <a:off x="2232050" y="2125950"/>
            <a:ext cx="20118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1188700" anchor="ctr" anchorCtr="0">
            <a:noAutofit/>
          </a:bodyPr>
          <a:lstStyle/>
          <a:p>
            <a:pPr algn="ctr"/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" sz="18000">
                <a:latin typeface="Jost ExtraLight"/>
                <a:ea typeface="Jost ExtraLight"/>
                <a:cs typeface="Jost ExtraLight"/>
                <a:sym typeface="Jost ExtraLight"/>
              </a:rPr>
              <a:t>b</a:t>
            </a:r>
            <a:endParaRPr sz="18000">
              <a:latin typeface="Jost ExtraLight"/>
              <a:ea typeface="Jost ExtraLight"/>
              <a:cs typeface="Jost ExtraLight"/>
              <a:sym typeface="Jost ExtraLight"/>
            </a:endParaRPr>
          </a:p>
        </p:txBody>
      </p:sp>
      <p:pic>
        <p:nvPicPr>
          <p:cNvPr id="223" name="Google Shape;223;p55"/>
          <p:cNvPicPr preferRelativeResize="0"/>
          <p:nvPr/>
        </p:nvPicPr>
        <p:blipFill rotWithShape="1">
          <a:blip r:embed="rId5">
            <a:alphaModFix/>
          </a:blip>
          <a:srcRect l="25496" t="34468" r="61472" b="26771"/>
          <a:stretch/>
        </p:blipFill>
        <p:spPr>
          <a:xfrm>
            <a:off x="2554779" y="2286001"/>
            <a:ext cx="1366349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365AF00E-7CCA-FC76-E00A-7A7BCE4AA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3C78A99D-209B-47AB-FCB7-065EB396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56"/>
          <p:cNvPicPr preferRelativeResize="0"/>
          <p:nvPr/>
        </p:nvPicPr>
        <p:blipFill rotWithShape="1">
          <a:blip r:embed="rId3">
            <a:alphaModFix/>
          </a:blip>
          <a:srcRect l="9738" t="22196" r="14773" b="33779"/>
          <a:stretch/>
        </p:blipFill>
        <p:spPr>
          <a:xfrm>
            <a:off x="1124013" y="2487700"/>
            <a:ext cx="6972300" cy="2286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185738" dist="1333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9" name="Google Shape;22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00" y="4773701"/>
            <a:ext cx="8022176" cy="455525"/>
          </a:xfrm>
          <a:prstGeom prst="rect">
            <a:avLst/>
          </a:prstGeom>
          <a:noFill/>
          <a:ln>
            <a:noFill/>
          </a:ln>
          <a:effectLst>
            <a:outerShdw blurRad="157163" dist="19050" dir="5400000" algn="bl" rotWithShape="0">
              <a:srgbClr val="000000"/>
            </a:outerShdw>
          </a:effectLst>
        </p:spPr>
      </p:pic>
      <p:sp>
        <p:nvSpPr>
          <p:cNvPr id="230" name="Google Shape;230;p56"/>
          <p:cNvSpPr/>
          <p:nvPr/>
        </p:nvSpPr>
        <p:spPr>
          <a:xfrm>
            <a:off x="2062900" y="2125950"/>
            <a:ext cx="20118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1188700" anchor="ctr" anchorCtr="0">
            <a:noAutofit/>
          </a:bodyPr>
          <a:lstStyle/>
          <a:p>
            <a:pPr algn="ctr"/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Clr>
                <a:schemeClr val="dk1"/>
              </a:buClr>
              <a:buSzPts val="1100"/>
            </a:pPr>
            <a:endParaRPr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>
              <a:solidFill>
                <a:schemeClr val="dk1"/>
              </a:solidFill>
            </a:endParaRPr>
          </a:p>
          <a:p>
            <a:endParaRPr/>
          </a:p>
          <a:p>
            <a:pPr algn="ctr"/>
            <a:r>
              <a:rPr lang="en" sz="13000">
                <a:latin typeface="Poppins ExtraLight"/>
                <a:ea typeface="Poppins ExtraLight"/>
                <a:cs typeface="Poppins ExtraLight"/>
                <a:sym typeface="Poppins ExtraLight"/>
              </a:rPr>
              <a:t>l</a:t>
            </a:r>
            <a:endParaRPr sz="13000"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pic>
        <p:nvPicPr>
          <p:cNvPr id="231" name="Google Shape;231;p56"/>
          <p:cNvPicPr preferRelativeResize="0"/>
          <p:nvPr/>
        </p:nvPicPr>
        <p:blipFill rotWithShape="1">
          <a:blip r:embed="rId5">
            <a:alphaModFix/>
          </a:blip>
          <a:srcRect l="27509" t="33079" r="62946" b="27238"/>
          <a:stretch/>
        </p:blipFill>
        <p:spPr>
          <a:xfrm>
            <a:off x="2580112" y="2286001"/>
            <a:ext cx="977366" cy="2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6"/>
          <p:cNvSpPr/>
          <p:nvPr/>
        </p:nvSpPr>
        <p:spPr>
          <a:xfrm>
            <a:off x="5080275" y="2125950"/>
            <a:ext cx="2011800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1188700" anchor="ctr" anchorCtr="0">
            <a:noAutofit/>
          </a:bodyPr>
          <a:lstStyle/>
          <a:p>
            <a:pPr algn="ctr"/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>
              <a:solidFill>
                <a:schemeClr val="dk1"/>
              </a:solidFill>
            </a:endParaRPr>
          </a:p>
          <a:p>
            <a:pPr algn="ctr"/>
            <a:endParaRPr>
              <a:solidFill>
                <a:schemeClr val="dk1"/>
              </a:solidFill>
            </a:endParaRPr>
          </a:p>
          <a:p>
            <a:pPr algn="ctr"/>
            <a:endParaRPr>
              <a:solidFill>
                <a:schemeClr val="dk1"/>
              </a:solidFill>
            </a:endParaRPr>
          </a:p>
          <a:p>
            <a:pPr algn="ctr"/>
            <a:endParaRPr>
              <a:solidFill>
                <a:schemeClr val="dk1"/>
              </a:solidFill>
            </a:endParaRPr>
          </a:p>
          <a:p>
            <a:endParaRPr/>
          </a:p>
          <a:p>
            <a:pPr algn="ctr"/>
            <a:r>
              <a:rPr lang="en" sz="13000">
                <a:latin typeface="Poppins ExtraLight"/>
                <a:ea typeface="Poppins ExtraLight"/>
                <a:cs typeface="Poppins ExtraLight"/>
                <a:sym typeface="Poppins ExtraLight"/>
              </a:rPr>
              <a:t>l</a:t>
            </a:r>
            <a:endParaRPr sz="13000"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9B79F1A8-643A-F479-F41E-8207AEB0F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68EBBA95-F73A-A12B-2212-99D4A98A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293856"/>
            <a:ext cx="822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In OG lesson – After audio drill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T says phoneme, S writes letter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dk1"/>
              </a:solidFill>
              <a:latin typeface="Arial" panose="020B0604020202020204" pitchFamily="34" charset="0"/>
              <a:ea typeface="Secular One"/>
              <a:cs typeface="Arial" panose="020B0604020202020204" pitchFamily="34" charset="0"/>
              <a:sym typeface="Secular One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Practice blending letter sounds together to say word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Visual &amp; Tactile in small group, just visual in large</a:t>
            </a:r>
            <a:endParaRPr lang="en-US" sz="2800" dirty="0">
              <a:solidFill>
                <a:schemeClr val="dk1"/>
              </a:solidFill>
              <a:latin typeface="Arial" panose="020B0604020202020204" pitchFamily="34" charset="0"/>
              <a:ea typeface="Chelsea Market"/>
              <a:cs typeface="Arial" panose="020B0604020202020204" pitchFamily="34" charset="0"/>
              <a:sym typeface="Chelsea Marke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08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Blending Practice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4752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CVC Words – From Letters Learned 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3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/>
          <p:nvPr/>
        </p:nvSpPr>
        <p:spPr>
          <a:xfrm>
            <a:off x="364590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Google Shape;238;p57"/>
          <p:cNvSpPr/>
          <p:nvPr/>
        </p:nvSpPr>
        <p:spPr>
          <a:xfrm>
            <a:off x="97460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9" name="Google Shape;239;p57"/>
          <p:cNvSpPr txBox="1"/>
          <p:nvPr/>
        </p:nvSpPr>
        <p:spPr>
          <a:xfrm>
            <a:off x="836275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p57"/>
          <p:cNvSpPr txBox="1"/>
          <p:nvPr/>
        </p:nvSpPr>
        <p:spPr>
          <a:xfrm>
            <a:off x="3645900" y="20590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1" name="Google Shape;241;p57"/>
          <p:cNvSpPr/>
          <p:nvPr/>
        </p:nvSpPr>
        <p:spPr>
          <a:xfrm>
            <a:off x="97460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" name="Google Shape;242;p57"/>
          <p:cNvSpPr txBox="1"/>
          <p:nvPr/>
        </p:nvSpPr>
        <p:spPr>
          <a:xfrm>
            <a:off x="890600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Poppins"/>
                <a:ea typeface="Poppins"/>
                <a:cs typeface="Poppins"/>
                <a:sym typeface="Poppins"/>
              </a:rPr>
              <a:t>a</a:t>
            </a:r>
            <a:endParaRPr sz="15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3" name="Google Shape;243;p57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7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34286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7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8"/>
          <p:cNvSpPr/>
          <p:nvPr/>
        </p:nvSpPr>
        <p:spPr>
          <a:xfrm>
            <a:off x="377305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58"/>
          <p:cNvSpPr/>
          <p:nvPr/>
        </p:nvSpPr>
        <p:spPr>
          <a:xfrm>
            <a:off x="6541825" y="19216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58"/>
          <p:cNvSpPr/>
          <p:nvPr/>
        </p:nvSpPr>
        <p:spPr>
          <a:xfrm>
            <a:off x="97460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58"/>
          <p:cNvSpPr txBox="1"/>
          <p:nvPr/>
        </p:nvSpPr>
        <p:spPr>
          <a:xfrm>
            <a:off x="836275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58"/>
          <p:cNvSpPr txBox="1"/>
          <p:nvPr/>
        </p:nvSpPr>
        <p:spPr>
          <a:xfrm>
            <a:off x="3689050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5" name="Google Shape;255;p58"/>
          <p:cNvSpPr txBox="1"/>
          <p:nvPr/>
        </p:nvSpPr>
        <p:spPr>
          <a:xfrm>
            <a:off x="6541825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6" name="Google Shape;256;p58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8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34286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8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604600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8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9"/>
          <p:cNvSpPr/>
          <p:nvPr/>
        </p:nvSpPr>
        <p:spPr>
          <a:xfrm>
            <a:off x="377305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59"/>
          <p:cNvSpPr/>
          <p:nvPr/>
        </p:nvSpPr>
        <p:spPr>
          <a:xfrm>
            <a:off x="6541825" y="19216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59"/>
          <p:cNvSpPr/>
          <p:nvPr/>
        </p:nvSpPr>
        <p:spPr>
          <a:xfrm>
            <a:off x="97460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59"/>
          <p:cNvSpPr txBox="1"/>
          <p:nvPr/>
        </p:nvSpPr>
        <p:spPr>
          <a:xfrm>
            <a:off x="836275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8" name="Google Shape;268;p59"/>
          <p:cNvSpPr txBox="1"/>
          <p:nvPr/>
        </p:nvSpPr>
        <p:spPr>
          <a:xfrm>
            <a:off x="3689050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59"/>
          <p:cNvSpPr txBox="1"/>
          <p:nvPr/>
        </p:nvSpPr>
        <p:spPr>
          <a:xfrm>
            <a:off x="6541825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0" name="Google Shape;270;p59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9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34286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9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604600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9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0"/>
          <p:cNvSpPr/>
          <p:nvPr/>
        </p:nvSpPr>
        <p:spPr>
          <a:xfrm>
            <a:off x="377305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60"/>
          <p:cNvSpPr/>
          <p:nvPr/>
        </p:nvSpPr>
        <p:spPr>
          <a:xfrm>
            <a:off x="6541825" y="19216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p60"/>
          <p:cNvSpPr/>
          <p:nvPr/>
        </p:nvSpPr>
        <p:spPr>
          <a:xfrm>
            <a:off x="974600" y="1990375"/>
            <a:ext cx="1684200" cy="26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Google Shape;281;p60"/>
          <p:cNvSpPr txBox="1"/>
          <p:nvPr/>
        </p:nvSpPr>
        <p:spPr>
          <a:xfrm>
            <a:off x="836275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60"/>
          <p:cNvSpPr txBox="1"/>
          <p:nvPr/>
        </p:nvSpPr>
        <p:spPr>
          <a:xfrm>
            <a:off x="3689050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Google Shape;283;p60"/>
          <p:cNvSpPr txBox="1"/>
          <p:nvPr/>
        </p:nvSpPr>
        <p:spPr>
          <a:xfrm>
            <a:off x="6541825" y="1990375"/>
            <a:ext cx="1852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0"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4" name="Google Shape;284;p60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0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34286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0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604600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0"/>
          <p:cNvPicPr preferRelativeResize="0"/>
          <p:nvPr/>
        </p:nvPicPr>
        <p:blipFill rotWithShape="1">
          <a:blip r:embed="rId4">
            <a:alphaModFix/>
          </a:blip>
          <a:srcRect l="19260" t="2756" r="24991" b="16395"/>
          <a:stretch/>
        </p:blipFill>
        <p:spPr>
          <a:xfrm rot="-7112946">
            <a:off x="504756" y="3904829"/>
            <a:ext cx="1342743" cy="194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929" y="2661859"/>
            <a:ext cx="82296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In a short word with a short vowel immediately followed by f, l, s, or z, double the f, l, s, or z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Secular One"/>
              <a:cs typeface="Arial" panose="020B0604020202020204" pitchFamily="34" charset="0"/>
              <a:sym typeface="Secular One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dk1"/>
              </a:solidFill>
              <a:latin typeface="Arial" panose="020B0604020202020204" pitchFamily="34" charset="0"/>
              <a:ea typeface="Secular One"/>
              <a:cs typeface="Arial" panose="020B0604020202020204" pitchFamily="34" charset="0"/>
              <a:sym typeface="Secular One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Short = one syllable</a:t>
            </a:r>
            <a:endParaRPr lang="en-US" sz="2800" dirty="0">
              <a:solidFill>
                <a:schemeClr val="dk1"/>
              </a:solidFill>
              <a:latin typeface="Arial" panose="020B0604020202020204" pitchFamily="34" charset="0"/>
              <a:ea typeface="Chelsea Market"/>
              <a:cs typeface="Arial" panose="020B0604020202020204" pitchFamily="34" charset="0"/>
              <a:sym typeface="Chelsea Marke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Teaching Conventions of Print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929" y="182156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FLOSSZ Rule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6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228" y="2048983"/>
            <a:ext cx="8455572" cy="442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169863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examples of instructional tasks (aligned with the science of reading) typically in 1-1 or small group instruction </a:t>
            </a:r>
          </a:p>
          <a:p>
            <a:pPr marL="1376363" lvl="1" indent="-284163"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Phonemic awareness</a:t>
            </a:r>
          </a:p>
          <a:p>
            <a:pPr marL="1376363" lvl="1" indent="-284163"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Phonics</a:t>
            </a:r>
          </a:p>
          <a:p>
            <a:pPr marL="1376363" lvl="1" indent="-284163"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</a:p>
          <a:p>
            <a:pPr marL="1376363" lvl="1" indent="-284163"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Fluency</a:t>
            </a:r>
          </a:p>
          <a:p>
            <a:pPr marL="1376363" lvl="1" indent="-284163"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Comprehension</a:t>
            </a:r>
          </a:p>
          <a:p>
            <a:pPr marL="339725"/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9588" indent="-169863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how to provide same 5 instructional tasks in an on-line group instruction format with high-quality and highly engaging components </a:t>
            </a:r>
          </a:p>
          <a:p>
            <a:pPr marL="339725"/>
            <a:endParaRPr lang="en-US" sz="2000" dirty="0">
              <a:latin typeface="Arial"/>
              <a:cs typeface="Arial"/>
            </a:endParaRPr>
          </a:p>
          <a:p>
            <a:pPr marL="509588" indent="-169863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3458" y="342292"/>
            <a:ext cx="808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17520"/>
            <a:ext cx="463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Participants will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980" y="5649314"/>
            <a:ext cx="1347019" cy="1208685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714764"/>
            <a:ext cx="1129386" cy="11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8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Grass Flowers Sky Background">
            <a:extLst>
              <a:ext uri="{FF2B5EF4-FFF2-40B4-BE49-F238E27FC236}">
                <a16:creationId xmlns:a16="http://schemas.microsoft.com/office/drawing/2014/main" id="{E5E5C809-2A48-E53C-813D-0F5AB563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8" name="Google Shape;1998;p191"/>
          <p:cNvSpPr/>
          <p:nvPr/>
        </p:nvSpPr>
        <p:spPr>
          <a:xfrm>
            <a:off x="2763725" y="1227925"/>
            <a:ext cx="12771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0" anchor="ctr" anchorCtr="0">
            <a:noAutofit/>
          </a:bodyPr>
          <a:lstStyle/>
          <a:p>
            <a:pPr algn="r"/>
            <a:r>
              <a:rPr lang="en" sz="10000">
                <a:latin typeface="Comic Neue"/>
                <a:ea typeface="Comic Neue"/>
                <a:cs typeface="Comic Neue"/>
                <a:sym typeface="Comic Neue"/>
              </a:rPr>
              <a:t>p</a:t>
            </a:r>
            <a:endParaRPr sz="10000"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99" name="Google Shape;1999;p191"/>
          <p:cNvSpPr/>
          <p:nvPr/>
        </p:nvSpPr>
        <p:spPr>
          <a:xfrm>
            <a:off x="4040825" y="1227925"/>
            <a:ext cx="1277100" cy="2975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r>
              <a:rPr lang="en" sz="10000">
                <a:latin typeface="Comic Neue"/>
                <a:ea typeface="Comic Neue"/>
                <a:cs typeface="Comic Neue"/>
                <a:sym typeface="Comic Neue"/>
              </a:rPr>
              <a:t>     u</a:t>
            </a:r>
            <a:endParaRPr sz="10000"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00" name="Google Shape;2000;p191"/>
          <p:cNvSpPr/>
          <p:nvPr/>
        </p:nvSpPr>
        <p:spPr>
          <a:xfrm>
            <a:off x="5317925" y="1227925"/>
            <a:ext cx="18069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endParaRPr sz="10000">
              <a:latin typeface="Comic Neue"/>
              <a:ea typeface="Comic Neue"/>
              <a:cs typeface="Comic Neue"/>
              <a:sym typeface="Comic Neue"/>
            </a:endParaRPr>
          </a:p>
          <a:p>
            <a:r>
              <a:rPr lang="en" sz="10000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rPr>
              <a:t> ff</a:t>
            </a:r>
            <a:endParaRPr sz="10000">
              <a:latin typeface="Comic Neue Light"/>
              <a:ea typeface="Comic Neue Light"/>
              <a:cs typeface="Comic Neue Light"/>
              <a:sym typeface="Comic Neue Light"/>
            </a:endParaRPr>
          </a:p>
        </p:txBody>
      </p:sp>
      <p:sp>
        <p:nvSpPr>
          <p:cNvPr id="2001" name="Google Shape;2001;p191"/>
          <p:cNvSpPr/>
          <p:nvPr/>
        </p:nvSpPr>
        <p:spPr>
          <a:xfrm>
            <a:off x="33224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2" name="Google Shape;2002;p191"/>
          <p:cNvSpPr/>
          <p:nvPr/>
        </p:nvSpPr>
        <p:spPr>
          <a:xfrm>
            <a:off x="45720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3" name="Google Shape;2003;p191"/>
          <p:cNvSpPr/>
          <p:nvPr/>
        </p:nvSpPr>
        <p:spPr>
          <a:xfrm>
            <a:off x="6019025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004" name="Google Shape;2004;p191"/>
          <p:cNvCxnSpPr/>
          <p:nvPr/>
        </p:nvCxnSpPr>
        <p:spPr>
          <a:xfrm>
            <a:off x="3422900" y="829850"/>
            <a:ext cx="21000" cy="345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5" name="Google Shape;2005;p191"/>
          <p:cNvCxnSpPr/>
          <p:nvPr/>
        </p:nvCxnSpPr>
        <p:spPr>
          <a:xfrm>
            <a:off x="4674525" y="857250"/>
            <a:ext cx="7500" cy="32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6" name="Google Shape;2006;p191"/>
          <p:cNvCxnSpPr/>
          <p:nvPr/>
        </p:nvCxnSpPr>
        <p:spPr>
          <a:xfrm>
            <a:off x="6127125" y="893800"/>
            <a:ext cx="13500" cy="32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07" name="Google Shape;2007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375" y="3921600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8" name="Google Shape;2008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826" y="3873000"/>
            <a:ext cx="949999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200" y="3832625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0" name="Google Shape;2010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72034">
            <a:off x="1104075" y="3565099"/>
            <a:ext cx="950000" cy="9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0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200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ss Flowers Sky Background">
            <a:extLst>
              <a:ext uri="{FF2B5EF4-FFF2-40B4-BE49-F238E27FC236}">
                <a16:creationId xmlns:a16="http://schemas.microsoft.com/office/drawing/2014/main" id="{04CB588A-B1CA-E319-4450-236B9764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" name="Google Shape;2088;p196"/>
          <p:cNvSpPr/>
          <p:nvPr/>
        </p:nvSpPr>
        <p:spPr>
          <a:xfrm>
            <a:off x="2763725" y="1227925"/>
            <a:ext cx="12771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0" anchor="ctr" anchorCtr="0">
            <a:noAutofit/>
          </a:bodyPr>
          <a:lstStyle/>
          <a:p>
            <a:pPr algn="r"/>
            <a:r>
              <a:rPr lang="en" sz="10000">
                <a:latin typeface="Comic Neue"/>
                <a:ea typeface="Comic Neue"/>
                <a:cs typeface="Comic Neue"/>
                <a:sym typeface="Comic Neue"/>
              </a:rPr>
              <a:t>h</a:t>
            </a:r>
            <a:endParaRPr sz="10000"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89" name="Google Shape;2089;p196"/>
          <p:cNvSpPr/>
          <p:nvPr/>
        </p:nvSpPr>
        <p:spPr>
          <a:xfrm>
            <a:off x="4040825" y="1227925"/>
            <a:ext cx="1277100" cy="2975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r>
              <a:rPr lang="en" sz="10000">
                <a:latin typeface="Comic Neue"/>
                <a:ea typeface="Comic Neue"/>
                <a:cs typeface="Comic Neue"/>
                <a:sym typeface="Comic Neue"/>
              </a:rPr>
              <a:t>     i</a:t>
            </a:r>
            <a:endParaRPr sz="10000"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90" name="Google Shape;2090;p196"/>
          <p:cNvSpPr/>
          <p:nvPr/>
        </p:nvSpPr>
        <p:spPr>
          <a:xfrm>
            <a:off x="5317925" y="1227925"/>
            <a:ext cx="18069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endParaRPr sz="10000">
              <a:latin typeface="Comic Neue"/>
              <a:ea typeface="Comic Neue"/>
              <a:cs typeface="Comic Neue"/>
              <a:sym typeface="Comic Neue"/>
            </a:endParaRPr>
          </a:p>
          <a:p>
            <a:r>
              <a:rPr lang="en" sz="10000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rPr>
              <a:t> ll</a:t>
            </a:r>
            <a:endParaRPr sz="10000">
              <a:latin typeface="Comic Neue Light"/>
              <a:ea typeface="Comic Neue Light"/>
              <a:cs typeface="Comic Neue Light"/>
              <a:sym typeface="Comic Neue Light"/>
            </a:endParaRPr>
          </a:p>
        </p:txBody>
      </p:sp>
      <p:sp>
        <p:nvSpPr>
          <p:cNvPr id="2091" name="Google Shape;2091;p196"/>
          <p:cNvSpPr/>
          <p:nvPr/>
        </p:nvSpPr>
        <p:spPr>
          <a:xfrm>
            <a:off x="33224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92" name="Google Shape;2092;p196"/>
          <p:cNvSpPr/>
          <p:nvPr/>
        </p:nvSpPr>
        <p:spPr>
          <a:xfrm>
            <a:off x="45720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93" name="Google Shape;2093;p196"/>
          <p:cNvSpPr/>
          <p:nvPr/>
        </p:nvSpPr>
        <p:spPr>
          <a:xfrm>
            <a:off x="6019025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094" name="Google Shape;2094;p196"/>
          <p:cNvCxnSpPr/>
          <p:nvPr/>
        </p:nvCxnSpPr>
        <p:spPr>
          <a:xfrm>
            <a:off x="3422900" y="829850"/>
            <a:ext cx="21000" cy="345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5" name="Google Shape;2095;p196"/>
          <p:cNvCxnSpPr/>
          <p:nvPr/>
        </p:nvCxnSpPr>
        <p:spPr>
          <a:xfrm>
            <a:off x="4674525" y="857250"/>
            <a:ext cx="7500" cy="32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6" name="Google Shape;2096;p196"/>
          <p:cNvCxnSpPr/>
          <p:nvPr/>
        </p:nvCxnSpPr>
        <p:spPr>
          <a:xfrm>
            <a:off x="6127125" y="893800"/>
            <a:ext cx="13500" cy="32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" name="Google Shape;2097;p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375" y="3921600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8" name="Google Shape;2098;p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826" y="3873000"/>
            <a:ext cx="949999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9" name="Google Shape;2099;p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200" y="3832625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0" name="Google Shape;2100;p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72034">
            <a:off x="1104075" y="3565099"/>
            <a:ext cx="950000" cy="9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200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ss Flowers Sky Background">
            <a:extLst>
              <a:ext uri="{FF2B5EF4-FFF2-40B4-BE49-F238E27FC236}">
                <a16:creationId xmlns:a16="http://schemas.microsoft.com/office/drawing/2014/main" id="{FEDACE7B-B74C-2B62-ACA6-9C9D8F80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" name="Google Shape;2232;p204"/>
          <p:cNvSpPr/>
          <p:nvPr/>
        </p:nvSpPr>
        <p:spPr>
          <a:xfrm>
            <a:off x="2763725" y="1227925"/>
            <a:ext cx="12771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0" anchor="ctr" anchorCtr="0">
            <a:noAutofit/>
          </a:bodyPr>
          <a:lstStyle/>
          <a:p>
            <a:pPr algn="r"/>
            <a:r>
              <a:rPr lang="en" sz="15000" dirty="0">
                <a:latin typeface="Letters for Learners" pitchFamily="2" charset="0"/>
                <a:ea typeface="Comic Neue"/>
                <a:cs typeface="Comic Neue"/>
                <a:sym typeface="Comic Neue"/>
              </a:rPr>
              <a:t>t</a:t>
            </a:r>
            <a:endParaRPr sz="15000" dirty="0">
              <a:latin typeface="Letters for Learners" pitchFamily="2" charset="0"/>
              <a:ea typeface="Comic Neue"/>
              <a:cs typeface="Comic Neue"/>
              <a:sym typeface="Comic Neue"/>
            </a:endParaRPr>
          </a:p>
        </p:txBody>
      </p:sp>
      <p:sp>
        <p:nvSpPr>
          <p:cNvPr id="2233" name="Google Shape;2233;p204"/>
          <p:cNvSpPr/>
          <p:nvPr/>
        </p:nvSpPr>
        <p:spPr>
          <a:xfrm>
            <a:off x="4040825" y="1227925"/>
            <a:ext cx="1277100" cy="2975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r>
              <a:rPr lang="en" sz="10000">
                <a:latin typeface="Comic Neue"/>
                <a:ea typeface="Comic Neue"/>
                <a:cs typeface="Comic Neue"/>
                <a:sym typeface="Comic Neue"/>
              </a:rPr>
              <a:t>     o</a:t>
            </a:r>
            <a:endParaRPr sz="10000"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34" name="Google Shape;2234;p204"/>
          <p:cNvSpPr/>
          <p:nvPr/>
        </p:nvSpPr>
        <p:spPr>
          <a:xfrm>
            <a:off x="5317925" y="1227925"/>
            <a:ext cx="18069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endParaRPr sz="10000">
              <a:latin typeface="Comic Neue"/>
              <a:ea typeface="Comic Neue"/>
              <a:cs typeface="Comic Neue"/>
              <a:sym typeface="Comic Neue"/>
            </a:endParaRPr>
          </a:p>
          <a:p>
            <a:r>
              <a:rPr lang="en" sz="10000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rPr>
              <a:t> ss</a:t>
            </a:r>
            <a:endParaRPr sz="10000">
              <a:latin typeface="Comic Neue Light"/>
              <a:ea typeface="Comic Neue Light"/>
              <a:cs typeface="Comic Neue Light"/>
              <a:sym typeface="Comic Neue Light"/>
            </a:endParaRPr>
          </a:p>
        </p:txBody>
      </p:sp>
      <p:sp>
        <p:nvSpPr>
          <p:cNvPr id="2235" name="Google Shape;2235;p204"/>
          <p:cNvSpPr/>
          <p:nvPr/>
        </p:nvSpPr>
        <p:spPr>
          <a:xfrm>
            <a:off x="33224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6" name="Google Shape;2236;p204"/>
          <p:cNvSpPr/>
          <p:nvPr/>
        </p:nvSpPr>
        <p:spPr>
          <a:xfrm>
            <a:off x="45720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7" name="Google Shape;2237;p204"/>
          <p:cNvSpPr/>
          <p:nvPr/>
        </p:nvSpPr>
        <p:spPr>
          <a:xfrm>
            <a:off x="6019025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238" name="Google Shape;2238;p204"/>
          <p:cNvCxnSpPr/>
          <p:nvPr/>
        </p:nvCxnSpPr>
        <p:spPr>
          <a:xfrm>
            <a:off x="3422900" y="829850"/>
            <a:ext cx="21000" cy="345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9" name="Google Shape;2239;p204"/>
          <p:cNvCxnSpPr/>
          <p:nvPr/>
        </p:nvCxnSpPr>
        <p:spPr>
          <a:xfrm>
            <a:off x="4674525" y="857250"/>
            <a:ext cx="7500" cy="32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0" name="Google Shape;2240;p204"/>
          <p:cNvCxnSpPr/>
          <p:nvPr/>
        </p:nvCxnSpPr>
        <p:spPr>
          <a:xfrm>
            <a:off x="6127125" y="893800"/>
            <a:ext cx="13500" cy="32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41" name="Google Shape;2241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375" y="3921600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2" name="Google Shape;2242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826" y="3873000"/>
            <a:ext cx="949999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3" name="Google Shape;2243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200" y="3832625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4" name="Google Shape;2244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72034">
            <a:off x="1104075" y="3565099"/>
            <a:ext cx="950000" cy="9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200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ss Flowers Sky Background">
            <a:extLst>
              <a:ext uri="{FF2B5EF4-FFF2-40B4-BE49-F238E27FC236}">
                <a16:creationId xmlns:a16="http://schemas.microsoft.com/office/drawing/2014/main" id="{FEDACE7B-B74C-2B62-ACA6-9C9D8F80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" name="Google Shape;2232;p204"/>
          <p:cNvSpPr/>
          <p:nvPr/>
        </p:nvSpPr>
        <p:spPr>
          <a:xfrm>
            <a:off x="2763725" y="1227925"/>
            <a:ext cx="12771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0" anchor="ctr" anchorCtr="0">
            <a:noAutofit/>
          </a:bodyPr>
          <a:lstStyle/>
          <a:p>
            <a:pPr algn="r"/>
            <a:r>
              <a:rPr lang="en" sz="10000" dirty="0">
                <a:latin typeface="Comic Neue"/>
                <a:ea typeface="Comic Neue"/>
                <a:cs typeface="Comic Neue"/>
                <a:sym typeface="Comic Neue"/>
              </a:rPr>
              <a:t>b</a:t>
            </a:r>
            <a:endParaRPr sz="10000" dirty="0"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33" name="Google Shape;2233;p204"/>
          <p:cNvSpPr/>
          <p:nvPr/>
        </p:nvSpPr>
        <p:spPr>
          <a:xfrm>
            <a:off x="4040825" y="1227925"/>
            <a:ext cx="1277100" cy="2975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r>
              <a:rPr lang="en" sz="10000" dirty="0">
                <a:latin typeface="Comic Neue"/>
                <a:ea typeface="Comic Neue"/>
                <a:cs typeface="Comic Neue"/>
                <a:sym typeface="Comic Neue"/>
              </a:rPr>
              <a:t>     u</a:t>
            </a:r>
            <a:endParaRPr sz="10000" dirty="0"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34" name="Google Shape;2234;p204"/>
          <p:cNvSpPr/>
          <p:nvPr/>
        </p:nvSpPr>
        <p:spPr>
          <a:xfrm>
            <a:off x="5317925" y="1227925"/>
            <a:ext cx="1806900" cy="297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371600" anchor="ctr" anchorCtr="0">
            <a:noAutofit/>
          </a:bodyPr>
          <a:lstStyle/>
          <a:p>
            <a:pPr algn="ctr"/>
            <a:endParaRPr sz="10000" dirty="0">
              <a:latin typeface="Comic Neue"/>
              <a:ea typeface="Comic Neue"/>
              <a:cs typeface="Comic Neue"/>
              <a:sym typeface="Comic Neue"/>
            </a:endParaRPr>
          </a:p>
          <a:p>
            <a:r>
              <a:rPr lang="en" sz="10000" dirty="0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rPr>
              <a:t> zz</a:t>
            </a:r>
            <a:endParaRPr sz="10000" dirty="0">
              <a:latin typeface="Comic Neue Light"/>
              <a:ea typeface="Comic Neue Light"/>
              <a:cs typeface="Comic Neue Light"/>
              <a:sym typeface="Comic Neue Light"/>
            </a:endParaRPr>
          </a:p>
        </p:txBody>
      </p:sp>
      <p:sp>
        <p:nvSpPr>
          <p:cNvPr id="2235" name="Google Shape;2235;p204"/>
          <p:cNvSpPr/>
          <p:nvPr/>
        </p:nvSpPr>
        <p:spPr>
          <a:xfrm>
            <a:off x="33224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6" name="Google Shape;2236;p204"/>
          <p:cNvSpPr/>
          <p:nvPr/>
        </p:nvSpPr>
        <p:spPr>
          <a:xfrm>
            <a:off x="4572000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7" name="Google Shape;2237;p204"/>
          <p:cNvSpPr/>
          <p:nvPr/>
        </p:nvSpPr>
        <p:spPr>
          <a:xfrm>
            <a:off x="6019025" y="3656700"/>
            <a:ext cx="237600" cy="264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238" name="Google Shape;2238;p204"/>
          <p:cNvCxnSpPr/>
          <p:nvPr/>
        </p:nvCxnSpPr>
        <p:spPr>
          <a:xfrm>
            <a:off x="3422900" y="829850"/>
            <a:ext cx="21000" cy="345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9" name="Google Shape;2239;p204"/>
          <p:cNvCxnSpPr/>
          <p:nvPr/>
        </p:nvCxnSpPr>
        <p:spPr>
          <a:xfrm>
            <a:off x="4674525" y="857250"/>
            <a:ext cx="7500" cy="32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0" name="Google Shape;2240;p204"/>
          <p:cNvCxnSpPr/>
          <p:nvPr/>
        </p:nvCxnSpPr>
        <p:spPr>
          <a:xfrm>
            <a:off x="6127125" y="893800"/>
            <a:ext cx="13500" cy="32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41" name="Google Shape;2241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375" y="3921600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2" name="Google Shape;2242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826" y="3873000"/>
            <a:ext cx="949999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3" name="Google Shape;2243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200" y="3832625"/>
            <a:ext cx="950000" cy="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4" name="Google Shape;2244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72034">
            <a:off x="1104075" y="3565099"/>
            <a:ext cx="950000" cy="9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3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200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Magic 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065" y="201076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When ‘e’ appears at the end of a word, and only 1 consonant separates it from the vowel, ‘e’ makes the vowel say its name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17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4" name="Google Shape;2364;p212"/>
          <p:cNvPicPr preferRelativeResize="0"/>
          <p:nvPr/>
        </p:nvPicPr>
        <p:blipFill rotWithShape="1">
          <a:blip r:embed="rId3">
            <a:alphaModFix/>
          </a:blip>
          <a:srcRect l="9738" t="22196" r="14773" b="33779"/>
          <a:stretch/>
        </p:blipFill>
        <p:spPr>
          <a:xfrm>
            <a:off x="1124013" y="2487700"/>
            <a:ext cx="6972300" cy="2286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185738" dist="1333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65" name="Google Shape;2365;p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00" y="4773701"/>
            <a:ext cx="8022176" cy="455525"/>
          </a:xfrm>
          <a:prstGeom prst="rect">
            <a:avLst/>
          </a:prstGeom>
          <a:noFill/>
          <a:ln>
            <a:noFill/>
          </a:ln>
          <a:effectLst>
            <a:outerShdw blurRad="157163" dist="19050" dir="5400000" algn="bl" rotWithShape="0">
              <a:srgbClr val="000000"/>
            </a:outerShdw>
          </a:effectLst>
        </p:spPr>
      </p:pic>
      <p:sp>
        <p:nvSpPr>
          <p:cNvPr id="2366" name="Google Shape;2366;p212"/>
          <p:cNvSpPr/>
          <p:nvPr/>
        </p:nvSpPr>
        <p:spPr>
          <a:xfrm>
            <a:off x="1818968" y="2125950"/>
            <a:ext cx="5417573" cy="260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0" anchor="ctr" anchorCtr="0">
            <a:noAutofit/>
          </a:bodyPr>
          <a:lstStyle/>
          <a:p>
            <a:pPr algn="ctr"/>
            <a:endParaRPr sz="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sz="100" dirty="0"/>
          </a:p>
          <a:p>
            <a:pPr algn="ctr"/>
            <a:endParaRPr sz="100" dirty="0"/>
          </a:p>
          <a:p>
            <a:pPr algn="ctr"/>
            <a:endParaRPr sz="100" dirty="0"/>
          </a:p>
          <a:p>
            <a:pPr algn="ctr"/>
            <a:endParaRPr lang="en-US" sz="100" dirty="0"/>
          </a:p>
          <a:p>
            <a:pPr algn="ctr"/>
            <a:r>
              <a:rPr lang="en-US" sz="15000" dirty="0">
                <a:latin typeface="Letters for Learners" pitchFamily="2" charset="0"/>
              </a:rPr>
              <a:t>g a t e</a:t>
            </a: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33C8904D-832D-63D0-C678-0BC3C2D20EF3}"/>
              </a:ext>
            </a:extLst>
          </p:cNvPr>
          <p:cNvSpPr/>
          <p:nvPr/>
        </p:nvSpPr>
        <p:spPr>
          <a:xfrm rot="5662774">
            <a:off x="4893970" y="1507752"/>
            <a:ext cx="727587" cy="2852112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83806044-5700-FD8F-D57F-CA8884EEC07B}"/>
              </a:ext>
            </a:extLst>
          </p:cNvPr>
          <p:cNvSpPr/>
          <p:nvPr/>
        </p:nvSpPr>
        <p:spPr>
          <a:xfrm rot="1337479">
            <a:off x="3429750" y="4186232"/>
            <a:ext cx="304800" cy="13745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9AFF43CE-5CF3-EF2C-DEB5-CFA6DDEC4668}"/>
              </a:ext>
            </a:extLst>
          </p:cNvPr>
          <p:cNvSpPr/>
          <p:nvPr/>
        </p:nvSpPr>
        <p:spPr>
          <a:xfrm>
            <a:off x="4925961" y="4279146"/>
            <a:ext cx="393657" cy="128809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086E9F8-0104-55A5-8580-23A0797C04F0}"/>
              </a:ext>
            </a:extLst>
          </p:cNvPr>
          <p:cNvSpPr/>
          <p:nvPr/>
        </p:nvSpPr>
        <p:spPr>
          <a:xfrm rot="20235050">
            <a:off x="6798947" y="4265327"/>
            <a:ext cx="304800" cy="187040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6B8BD-94BC-F8F5-C901-7E008EFD6545}"/>
              </a:ext>
            </a:extLst>
          </p:cNvPr>
          <p:cNvSpPr txBox="1"/>
          <p:nvPr/>
        </p:nvSpPr>
        <p:spPr>
          <a:xfrm>
            <a:off x="6559925" y="6070951"/>
            <a:ext cx="251524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etters for Learners" pitchFamily="2" charset="0"/>
              </a:rPr>
              <a:t>word ends in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C7C04-F277-F204-A5F3-FA32D7417960}"/>
              </a:ext>
            </a:extLst>
          </p:cNvPr>
          <p:cNvSpPr txBox="1"/>
          <p:nvPr/>
        </p:nvSpPr>
        <p:spPr>
          <a:xfrm>
            <a:off x="4163070" y="5429416"/>
            <a:ext cx="2149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etters for Learners" pitchFamily="2" charset="0"/>
              </a:rPr>
              <a:t>one consonant sound separates e and vowel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D462B-B818-93E6-9E7F-9E1D1CEA22BC}"/>
              </a:ext>
            </a:extLst>
          </p:cNvPr>
          <p:cNvSpPr txBox="1"/>
          <p:nvPr/>
        </p:nvSpPr>
        <p:spPr>
          <a:xfrm>
            <a:off x="2759664" y="5376150"/>
            <a:ext cx="160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etters for Learners" pitchFamily="2" charset="0"/>
              </a:rPr>
              <a:t>vowel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A29C9-9CB0-6E23-DF9D-923A06AAD51F}"/>
              </a:ext>
            </a:extLst>
          </p:cNvPr>
          <p:cNvSpPr txBox="1"/>
          <p:nvPr/>
        </p:nvSpPr>
        <p:spPr>
          <a:xfrm>
            <a:off x="4163070" y="1207415"/>
            <a:ext cx="476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etters for Learners" pitchFamily="2" charset="0"/>
              </a:rPr>
              <a:t>‘e’ makes the ‘a’ say its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" grpId="0" animBg="1"/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929" y="2484045"/>
            <a:ext cx="82296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“Do you know what this means?”</a:t>
            </a:r>
            <a:endParaRPr lang="en-US" sz="2100" dirty="0">
              <a:solidFill>
                <a:schemeClr val="dk1"/>
              </a:solidFill>
              <a:latin typeface="Arial" panose="020B0604020202020204" pitchFamily="34" charset="0"/>
              <a:ea typeface="Secular One"/>
              <a:cs typeface="Arial" panose="020B0604020202020204" pitchFamily="34" charset="0"/>
              <a:sym typeface="Secular One"/>
            </a:endParaRP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“This word means…”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helsea Market"/>
                <a:cs typeface="Arial" panose="020B0604020202020204" pitchFamily="34" charset="0"/>
                <a:sym typeface="Secular One"/>
              </a:rPr>
              <a:t>Have students act out words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helsea Market"/>
                <a:cs typeface="Arial" panose="020B0604020202020204" pitchFamily="34" charset="0"/>
                <a:sym typeface="Secular One"/>
              </a:rPr>
              <a:t>Discuss multiple meanings (brief!)</a:t>
            </a:r>
            <a:endParaRPr lang="en-US" sz="2800" dirty="0">
              <a:solidFill>
                <a:schemeClr val="dk1"/>
              </a:solidFill>
              <a:latin typeface="Arial" panose="020B0604020202020204" pitchFamily="34" charset="0"/>
              <a:ea typeface="Chelsea Market"/>
              <a:cs typeface="Arial" panose="020B0604020202020204" pitchFamily="34" charset="0"/>
              <a:sym typeface="Chelsea Marke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Vocabulary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929" y="16599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Any time working with words, integrate…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9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929" y="2689800"/>
            <a:ext cx="82296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helsea Market"/>
                <a:cs typeface="Arial" panose="020B0604020202020204" pitchFamily="34" charset="0"/>
                <a:sym typeface="Chelsea Market"/>
              </a:rPr>
              <a:t>Recall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helsea Market"/>
                <a:cs typeface="Arial" panose="020B0604020202020204" pitchFamily="34" charset="0"/>
                <a:sym typeface="Chelsea Market"/>
              </a:rPr>
              <a:t>Sequencing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helsea Market"/>
                <a:cs typeface="Arial" panose="020B0604020202020204" pitchFamily="34" charset="0"/>
                <a:sym typeface="Chelsea Market"/>
              </a:rPr>
              <a:t>“Beyond the Book”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76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929" y="16599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Any time student reads or you read, ask questions that span Bloom’s Taxonomy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4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8A59B2-ECD8-1CE8-710E-808920D8D8B8}"/>
              </a:ext>
            </a:extLst>
          </p:cNvPr>
          <p:cNvSpPr txBox="1"/>
          <p:nvPr/>
        </p:nvSpPr>
        <p:spPr>
          <a:xfrm>
            <a:off x="889819" y="3311253"/>
            <a:ext cx="7924800" cy="830997"/>
          </a:xfrm>
          <a:custGeom>
            <a:avLst/>
            <a:gdLst>
              <a:gd name="connsiteX0" fmla="*/ 0 w 7924800"/>
              <a:gd name="connsiteY0" fmla="*/ 0 h 830997"/>
              <a:gd name="connsiteX1" fmla="*/ 645305 w 7924800"/>
              <a:gd name="connsiteY1" fmla="*/ 0 h 830997"/>
              <a:gd name="connsiteX2" fmla="*/ 1369858 w 7924800"/>
              <a:gd name="connsiteY2" fmla="*/ 0 h 830997"/>
              <a:gd name="connsiteX3" fmla="*/ 1777419 w 7924800"/>
              <a:gd name="connsiteY3" fmla="*/ 0 h 830997"/>
              <a:gd name="connsiteX4" fmla="*/ 2422725 w 7924800"/>
              <a:gd name="connsiteY4" fmla="*/ 0 h 830997"/>
              <a:gd name="connsiteX5" fmla="*/ 2830286 w 7924800"/>
              <a:gd name="connsiteY5" fmla="*/ 0 h 830997"/>
              <a:gd name="connsiteX6" fmla="*/ 3396343 w 7924800"/>
              <a:gd name="connsiteY6" fmla="*/ 0 h 830997"/>
              <a:gd name="connsiteX7" fmla="*/ 4041648 w 7924800"/>
              <a:gd name="connsiteY7" fmla="*/ 0 h 830997"/>
              <a:gd name="connsiteX8" fmla="*/ 4369961 w 7924800"/>
              <a:gd name="connsiteY8" fmla="*/ 0 h 830997"/>
              <a:gd name="connsiteX9" fmla="*/ 4698274 w 7924800"/>
              <a:gd name="connsiteY9" fmla="*/ 0 h 830997"/>
              <a:gd name="connsiteX10" fmla="*/ 5422827 w 7924800"/>
              <a:gd name="connsiteY10" fmla="*/ 0 h 830997"/>
              <a:gd name="connsiteX11" fmla="*/ 5988885 w 7924800"/>
              <a:gd name="connsiteY11" fmla="*/ 0 h 830997"/>
              <a:gd name="connsiteX12" fmla="*/ 6317198 w 7924800"/>
              <a:gd name="connsiteY12" fmla="*/ 0 h 830997"/>
              <a:gd name="connsiteX13" fmla="*/ 6883255 w 7924800"/>
              <a:gd name="connsiteY13" fmla="*/ 0 h 830997"/>
              <a:gd name="connsiteX14" fmla="*/ 7924800 w 7924800"/>
              <a:gd name="connsiteY14" fmla="*/ 0 h 830997"/>
              <a:gd name="connsiteX15" fmla="*/ 7924800 w 7924800"/>
              <a:gd name="connsiteY15" fmla="*/ 407189 h 830997"/>
              <a:gd name="connsiteX16" fmla="*/ 7924800 w 7924800"/>
              <a:gd name="connsiteY16" fmla="*/ 830997 h 830997"/>
              <a:gd name="connsiteX17" fmla="*/ 7596487 w 7924800"/>
              <a:gd name="connsiteY17" fmla="*/ 830997 h 830997"/>
              <a:gd name="connsiteX18" fmla="*/ 6871934 w 7924800"/>
              <a:gd name="connsiteY18" fmla="*/ 830997 h 830997"/>
              <a:gd name="connsiteX19" fmla="*/ 6226629 w 7924800"/>
              <a:gd name="connsiteY19" fmla="*/ 830997 h 830997"/>
              <a:gd name="connsiteX20" fmla="*/ 5581323 w 7924800"/>
              <a:gd name="connsiteY20" fmla="*/ 830997 h 830997"/>
              <a:gd name="connsiteX21" fmla="*/ 4936018 w 7924800"/>
              <a:gd name="connsiteY21" fmla="*/ 830997 h 830997"/>
              <a:gd name="connsiteX22" fmla="*/ 4528457 w 7924800"/>
              <a:gd name="connsiteY22" fmla="*/ 830997 h 830997"/>
              <a:gd name="connsiteX23" fmla="*/ 3803904 w 7924800"/>
              <a:gd name="connsiteY23" fmla="*/ 830997 h 830997"/>
              <a:gd name="connsiteX24" fmla="*/ 3237847 w 7924800"/>
              <a:gd name="connsiteY24" fmla="*/ 830997 h 830997"/>
              <a:gd name="connsiteX25" fmla="*/ 2909534 w 7924800"/>
              <a:gd name="connsiteY25" fmla="*/ 830997 h 830997"/>
              <a:gd name="connsiteX26" fmla="*/ 2343477 w 7924800"/>
              <a:gd name="connsiteY26" fmla="*/ 830997 h 830997"/>
              <a:gd name="connsiteX27" fmla="*/ 1856667 w 7924800"/>
              <a:gd name="connsiteY27" fmla="*/ 830997 h 830997"/>
              <a:gd name="connsiteX28" fmla="*/ 1369858 w 7924800"/>
              <a:gd name="connsiteY28" fmla="*/ 830997 h 830997"/>
              <a:gd name="connsiteX29" fmla="*/ 883049 w 7924800"/>
              <a:gd name="connsiteY29" fmla="*/ 830997 h 830997"/>
              <a:gd name="connsiteX30" fmla="*/ 0 w 7924800"/>
              <a:gd name="connsiteY30" fmla="*/ 830997 h 830997"/>
              <a:gd name="connsiteX31" fmla="*/ 0 w 7924800"/>
              <a:gd name="connsiteY31" fmla="*/ 407189 h 830997"/>
              <a:gd name="connsiteX32" fmla="*/ 0 w 7924800"/>
              <a:gd name="connsiteY32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24800" h="830997" fill="none" extrusionOk="0">
                <a:moveTo>
                  <a:pt x="0" y="0"/>
                </a:moveTo>
                <a:cubicBezTo>
                  <a:pt x="241531" y="-36220"/>
                  <a:pt x="391675" y="1196"/>
                  <a:pt x="645305" y="0"/>
                </a:cubicBezTo>
                <a:cubicBezTo>
                  <a:pt x="898935" y="-1196"/>
                  <a:pt x="1159816" y="6926"/>
                  <a:pt x="1369858" y="0"/>
                </a:cubicBezTo>
                <a:cubicBezTo>
                  <a:pt x="1579900" y="-6926"/>
                  <a:pt x="1575698" y="10550"/>
                  <a:pt x="1777419" y="0"/>
                </a:cubicBezTo>
                <a:cubicBezTo>
                  <a:pt x="1979140" y="-10550"/>
                  <a:pt x="2240563" y="25946"/>
                  <a:pt x="2422725" y="0"/>
                </a:cubicBezTo>
                <a:cubicBezTo>
                  <a:pt x="2604887" y="-25946"/>
                  <a:pt x="2709251" y="37217"/>
                  <a:pt x="2830286" y="0"/>
                </a:cubicBezTo>
                <a:cubicBezTo>
                  <a:pt x="2951321" y="-37217"/>
                  <a:pt x="3182793" y="31564"/>
                  <a:pt x="3396343" y="0"/>
                </a:cubicBezTo>
                <a:cubicBezTo>
                  <a:pt x="3609893" y="-31564"/>
                  <a:pt x="3869226" y="60460"/>
                  <a:pt x="4041648" y="0"/>
                </a:cubicBezTo>
                <a:cubicBezTo>
                  <a:pt x="4214070" y="-60460"/>
                  <a:pt x="4287874" y="38469"/>
                  <a:pt x="4369961" y="0"/>
                </a:cubicBezTo>
                <a:cubicBezTo>
                  <a:pt x="4452048" y="-38469"/>
                  <a:pt x="4575697" y="13487"/>
                  <a:pt x="4698274" y="0"/>
                </a:cubicBezTo>
                <a:cubicBezTo>
                  <a:pt x="4820851" y="-13487"/>
                  <a:pt x="5246215" y="57542"/>
                  <a:pt x="5422827" y="0"/>
                </a:cubicBezTo>
                <a:cubicBezTo>
                  <a:pt x="5599439" y="-57542"/>
                  <a:pt x="5735044" y="18507"/>
                  <a:pt x="5988885" y="0"/>
                </a:cubicBezTo>
                <a:cubicBezTo>
                  <a:pt x="6242726" y="-18507"/>
                  <a:pt x="6241082" y="29720"/>
                  <a:pt x="6317198" y="0"/>
                </a:cubicBezTo>
                <a:cubicBezTo>
                  <a:pt x="6393314" y="-29720"/>
                  <a:pt x="6713741" y="26943"/>
                  <a:pt x="6883255" y="0"/>
                </a:cubicBezTo>
                <a:cubicBezTo>
                  <a:pt x="7052769" y="-26943"/>
                  <a:pt x="7710969" y="101544"/>
                  <a:pt x="7924800" y="0"/>
                </a:cubicBezTo>
                <a:cubicBezTo>
                  <a:pt x="7947369" y="176900"/>
                  <a:pt x="7922204" y="252207"/>
                  <a:pt x="7924800" y="407189"/>
                </a:cubicBezTo>
                <a:cubicBezTo>
                  <a:pt x="7927396" y="562171"/>
                  <a:pt x="7906312" y="626632"/>
                  <a:pt x="7924800" y="830997"/>
                </a:cubicBezTo>
                <a:cubicBezTo>
                  <a:pt x="7849488" y="866113"/>
                  <a:pt x="7726373" y="824408"/>
                  <a:pt x="7596487" y="830997"/>
                </a:cubicBezTo>
                <a:cubicBezTo>
                  <a:pt x="7466601" y="837586"/>
                  <a:pt x="7227777" y="747068"/>
                  <a:pt x="6871934" y="830997"/>
                </a:cubicBezTo>
                <a:cubicBezTo>
                  <a:pt x="6516091" y="914926"/>
                  <a:pt x="6433252" y="762291"/>
                  <a:pt x="6226629" y="830997"/>
                </a:cubicBezTo>
                <a:cubicBezTo>
                  <a:pt x="6020006" y="899703"/>
                  <a:pt x="5714228" y="806977"/>
                  <a:pt x="5581323" y="830997"/>
                </a:cubicBezTo>
                <a:cubicBezTo>
                  <a:pt x="5448418" y="855017"/>
                  <a:pt x="5159357" y="818753"/>
                  <a:pt x="4936018" y="830997"/>
                </a:cubicBezTo>
                <a:cubicBezTo>
                  <a:pt x="4712679" y="843241"/>
                  <a:pt x="4708603" y="818286"/>
                  <a:pt x="4528457" y="830997"/>
                </a:cubicBezTo>
                <a:cubicBezTo>
                  <a:pt x="4348311" y="843708"/>
                  <a:pt x="3972245" y="787939"/>
                  <a:pt x="3803904" y="830997"/>
                </a:cubicBezTo>
                <a:cubicBezTo>
                  <a:pt x="3635563" y="874055"/>
                  <a:pt x="3474750" y="791138"/>
                  <a:pt x="3237847" y="830997"/>
                </a:cubicBezTo>
                <a:cubicBezTo>
                  <a:pt x="3000944" y="870856"/>
                  <a:pt x="3065183" y="803240"/>
                  <a:pt x="2909534" y="830997"/>
                </a:cubicBezTo>
                <a:cubicBezTo>
                  <a:pt x="2753885" y="858754"/>
                  <a:pt x="2569553" y="767054"/>
                  <a:pt x="2343477" y="830997"/>
                </a:cubicBezTo>
                <a:cubicBezTo>
                  <a:pt x="2117401" y="894940"/>
                  <a:pt x="2085622" y="809521"/>
                  <a:pt x="1856667" y="830997"/>
                </a:cubicBezTo>
                <a:cubicBezTo>
                  <a:pt x="1627712" y="852473"/>
                  <a:pt x="1584325" y="800210"/>
                  <a:pt x="1369858" y="830997"/>
                </a:cubicBezTo>
                <a:cubicBezTo>
                  <a:pt x="1155391" y="861784"/>
                  <a:pt x="997765" y="803383"/>
                  <a:pt x="883049" y="830997"/>
                </a:cubicBezTo>
                <a:cubicBezTo>
                  <a:pt x="768333" y="858611"/>
                  <a:pt x="415557" y="816091"/>
                  <a:pt x="0" y="830997"/>
                </a:cubicBezTo>
                <a:cubicBezTo>
                  <a:pt x="-33515" y="728304"/>
                  <a:pt x="35886" y="582826"/>
                  <a:pt x="0" y="407189"/>
                </a:cubicBezTo>
                <a:cubicBezTo>
                  <a:pt x="-35886" y="231552"/>
                  <a:pt x="1326" y="196066"/>
                  <a:pt x="0" y="0"/>
                </a:cubicBezTo>
                <a:close/>
              </a:path>
              <a:path w="7924800" h="830997" stroke="0" extrusionOk="0">
                <a:moveTo>
                  <a:pt x="0" y="0"/>
                </a:moveTo>
                <a:cubicBezTo>
                  <a:pt x="194678" y="-17610"/>
                  <a:pt x="279177" y="16971"/>
                  <a:pt x="486809" y="0"/>
                </a:cubicBezTo>
                <a:cubicBezTo>
                  <a:pt x="694441" y="-16971"/>
                  <a:pt x="725743" y="22228"/>
                  <a:pt x="815122" y="0"/>
                </a:cubicBezTo>
                <a:cubicBezTo>
                  <a:pt x="904501" y="-22228"/>
                  <a:pt x="1195089" y="52848"/>
                  <a:pt x="1539675" y="0"/>
                </a:cubicBezTo>
                <a:cubicBezTo>
                  <a:pt x="1884261" y="-52848"/>
                  <a:pt x="1853561" y="57883"/>
                  <a:pt x="2026485" y="0"/>
                </a:cubicBezTo>
                <a:cubicBezTo>
                  <a:pt x="2199409" y="-57883"/>
                  <a:pt x="2363815" y="9325"/>
                  <a:pt x="2513294" y="0"/>
                </a:cubicBezTo>
                <a:cubicBezTo>
                  <a:pt x="2662773" y="-9325"/>
                  <a:pt x="3000405" y="71250"/>
                  <a:pt x="3237847" y="0"/>
                </a:cubicBezTo>
                <a:cubicBezTo>
                  <a:pt x="3475289" y="-71250"/>
                  <a:pt x="3549896" y="47897"/>
                  <a:pt x="3645408" y="0"/>
                </a:cubicBezTo>
                <a:cubicBezTo>
                  <a:pt x="3740920" y="-47897"/>
                  <a:pt x="4136244" y="65189"/>
                  <a:pt x="4369961" y="0"/>
                </a:cubicBezTo>
                <a:cubicBezTo>
                  <a:pt x="4603678" y="-65189"/>
                  <a:pt x="4773304" y="23130"/>
                  <a:pt x="5094514" y="0"/>
                </a:cubicBezTo>
                <a:cubicBezTo>
                  <a:pt x="5415724" y="-23130"/>
                  <a:pt x="5530687" y="14756"/>
                  <a:pt x="5660571" y="0"/>
                </a:cubicBezTo>
                <a:cubicBezTo>
                  <a:pt x="5790455" y="-14756"/>
                  <a:pt x="6197183" y="84898"/>
                  <a:pt x="6385125" y="0"/>
                </a:cubicBezTo>
                <a:cubicBezTo>
                  <a:pt x="6573067" y="-84898"/>
                  <a:pt x="6670606" y="14549"/>
                  <a:pt x="6871934" y="0"/>
                </a:cubicBezTo>
                <a:cubicBezTo>
                  <a:pt x="7073262" y="-14549"/>
                  <a:pt x="7121032" y="24552"/>
                  <a:pt x="7358743" y="0"/>
                </a:cubicBezTo>
                <a:cubicBezTo>
                  <a:pt x="7596454" y="-24552"/>
                  <a:pt x="7657400" y="28593"/>
                  <a:pt x="7924800" y="0"/>
                </a:cubicBezTo>
                <a:cubicBezTo>
                  <a:pt x="7964876" y="130940"/>
                  <a:pt x="7899695" y="227271"/>
                  <a:pt x="7924800" y="407189"/>
                </a:cubicBezTo>
                <a:cubicBezTo>
                  <a:pt x="7949905" y="587107"/>
                  <a:pt x="7914004" y="703814"/>
                  <a:pt x="7924800" y="830997"/>
                </a:cubicBezTo>
                <a:cubicBezTo>
                  <a:pt x="7628444" y="896562"/>
                  <a:pt x="7458345" y="756476"/>
                  <a:pt x="7279495" y="830997"/>
                </a:cubicBezTo>
                <a:cubicBezTo>
                  <a:pt x="7100645" y="905518"/>
                  <a:pt x="6938421" y="767673"/>
                  <a:pt x="6713438" y="830997"/>
                </a:cubicBezTo>
                <a:cubicBezTo>
                  <a:pt x="6488455" y="894321"/>
                  <a:pt x="6509445" y="795058"/>
                  <a:pt x="6385125" y="830997"/>
                </a:cubicBezTo>
                <a:cubicBezTo>
                  <a:pt x="6260805" y="866936"/>
                  <a:pt x="6157115" y="786472"/>
                  <a:pt x="5977563" y="830997"/>
                </a:cubicBezTo>
                <a:cubicBezTo>
                  <a:pt x="5798011" y="875522"/>
                  <a:pt x="5410774" y="791849"/>
                  <a:pt x="5253010" y="830997"/>
                </a:cubicBezTo>
                <a:cubicBezTo>
                  <a:pt x="5095246" y="870145"/>
                  <a:pt x="4928814" y="810235"/>
                  <a:pt x="4686953" y="830997"/>
                </a:cubicBezTo>
                <a:cubicBezTo>
                  <a:pt x="4445092" y="851759"/>
                  <a:pt x="4434963" y="798845"/>
                  <a:pt x="4279392" y="830997"/>
                </a:cubicBezTo>
                <a:cubicBezTo>
                  <a:pt x="4123821" y="863149"/>
                  <a:pt x="3883648" y="783237"/>
                  <a:pt x="3713335" y="830997"/>
                </a:cubicBezTo>
                <a:cubicBezTo>
                  <a:pt x="3543022" y="878757"/>
                  <a:pt x="3533296" y="818607"/>
                  <a:pt x="3385022" y="830997"/>
                </a:cubicBezTo>
                <a:cubicBezTo>
                  <a:pt x="3236748" y="843387"/>
                  <a:pt x="3129838" y="810252"/>
                  <a:pt x="3056709" y="830997"/>
                </a:cubicBezTo>
                <a:cubicBezTo>
                  <a:pt x="2983580" y="851742"/>
                  <a:pt x="2759776" y="815124"/>
                  <a:pt x="2490651" y="830997"/>
                </a:cubicBezTo>
                <a:cubicBezTo>
                  <a:pt x="2221526" y="846870"/>
                  <a:pt x="2264165" y="787837"/>
                  <a:pt x="2083090" y="830997"/>
                </a:cubicBezTo>
                <a:cubicBezTo>
                  <a:pt x="1902015" y="874157"/>
                  <a:pt x="1628681" y="796690"/>
                  <a:pt x="1437785" y="830997"/>
                </a:cubicBezTo>
                <a:cubicBezTo>
                  <a:pt x="1246889" y="865304"/>
                  <a:pt x="1136190" y="827357"/>
                  <a:pt x="1030224" y="830997"/>
                </a:cubicBezTo>
                <a:cubicBezTo>
                  <a:pt x="924258" y="834637"/>
                  <a:pt x="437785" y="816102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Sequencing</a:t>
            </a:r>
          </a:p>
          <a:p>
            <a:pPr algn="ctr"/>
            <a:r>
              <a:rPr lang="en-US" sz="2400" dirty="0">
                <a:latin typeface="Letters for Learners" pitchFamily="2" charset="0"/>
              </a:rPr>
              <a:t>Put these in order of how they happened in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832AA-34C7-0C70-FC4D-DF99C377B285}"/>
              </a:ext>
            </a:extLst>
          </p:cNvPr>
          <p:cNvSpPr txBox="1"/>
          <p:nvPr/>
        </p:nvSpPr>
        <p:spPr>
          <a:xfrm>
            <a:off x="511277" y="238432"/>
            <a:ext cx="42770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Jack and Jill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Went up the hill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To fetch a pail of water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Jack fell down and broke his crown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And Jill came tumbling after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62D41-8190-E9B7-F382-88AC34538947}"/>
              </a:ext>
            </a:extLst>
          </p:cNvPr>
          <p:cNvSpPr txBox="1"/>
          <p:nvPr/>
        </p:nvSpPr>
        <p:spPr>
          <a:xfrm>
            <a:off x="147484" y="2659492"/>
            <a:ext cx="3342969" cy="892552"/>
          </a:xfrm>
          <a:custGeom>
            <a:avLst/>
            <a:gdLst>
              <a:gd name="connsiteX0" fmla="*/ 0 w 3342969"/>
              <a:gd name="connsiteY0" fmla="*/ 0 h 892552"/>
              <a:gd name="connsiteX1" fmla="*/ 523732 w 3342969"/>
              <a:gd name="connsiteY1" fmla="*/ 0 h 892552"/>
              <a:gd name="connsiteX2" fmla="*/ 980604 w 3342969"/>
              <a:gd name="connsiteY2" fmla="*/ 0 h 892552"/>
              <a:gd name="connsiteX3" fmla="*/ 1470906 w 3342969"/>
              <a:gd name="connsiteY3" fmla="*/ 0 h 892552"/>
              <a:gd name="connsiteX4" fmla="*/ 2061498 w 3342969"/>
              <a:gd name="connsiteY4" fmla="*/ 0 h 892552"/>
              <a:gd name="connsiteX5" fmla="*/ 2585229 w 3342969"/>
              <a:gd name="connsiteY5" fmla="*/ 0 h 892552"/>
              <a:gd name="connsiteX6" fmla="*/ 3342969 w 3342969"/>
              <a:gd name="connsiteY6" fmla="*/ 0 h 892552"/>
              <a:gd name="connsiteX7" fmla="*/ 3342969 w 3342969"/>
              <a:gd name="connsiteY7" fmla="*/ 455202 h 892552"/>
              <a:gd name="connsiteX8" fmla="*/ 3342969 w 3342969"/>
              <a:gd name="connsiteY8" fmla="*/ 892552 h 892552"/>
              <a:gd name="connsiteX9" fmla="*/ 2785808 w 3342969"/>
              <a:gd name="connsiteY9" fmla="*/ 892552 h 892552"/>
              <a:gd name="connsiteX10" fmla="*/ 2295505 w 3342969"/>
              <a:gd name="connsiteY10" fmla="*/ 892552 h 892552"/>
              <a:gd name="connsiteX11" fmla="*/ 1671485 w 3342969"/>
              <a:gd name="connsiteY11" fmla="*/ 892552 h 892552"/>
              <a:gd name="connsiteX12" fmla="*/ 1147753 w 3342969"/>
              <a:gd name="connsiteY12" fmla="*/ 892552 h 892552"/>
              <a:gd name="connsiteX13" fmla="*/ 690880 w 3342969"/>
              <a:gd name="connsiteY13" fmla="*/ 892552 h 892552"/>
              <a:gd name="connsiteX14" fmla="*/ 0 w 3342969"/>
              <a:gd name="connsiteY14" fmla="*/ 892552 h 892552"/>
              <a:gd name="connsiteX15" fmla="*/ 0 w 3342969"/>
              <a:gd name="connsiteY15" fmla="*/ 464127 h 892552"/>
              <a:gd name="connsiteX16" fmla="*/ 0 w 3342969"/>
              <a:gd name="connsiteY16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42969" h="892552" fill="none" extrusionOk="0">
                <a:moveTo>
                  <a:pt x="0" y="0"/>
                </a:moveTo>
                <a:cubicBezTo>
                  <a:pt x="124753" y="-54938"/>
                  <a:pt x="303507" y="45809"/>
                  <a:pt x="523732" y="0"/>
                </a:cubicBezTo>
                <a:cubicBezTo>
                  <a:pt x="743957" y="-45809"/>
                  <a:pt x="869425" y="18242"/>
                  <a:pt x="980604" y="0"/>
                </a:cubicBezTo>
                <a:cubicBezTo>
                  <a:pt x="1091783" y="-18242"/>
                  <a:pt x="1276202" y="6129"/>
                  <a:pt x="1470906" y="0"/>
                </a:cubicBezTo>
                <a:cubicBezTo>
                  <a:pt x="1665610" y="-6129"/>
                  <a:pt x="1879590" y="38060"/>
                  <a:pt x="2061498" y="0"/>
                </a:cubicBezTo>
                <a:cubicBezTo>
                  <a:pt x="2243406" y="-38060"/>
                  <a:pt x="2418279" y="44363"/>
                  <a:pt x="2585229" y="0"/>
                </a:cubicBezTo>
                <a:cubicBezTo>
                  <a:pt x="2752179" y="-44363"/>
                  <a:pt x="3072876" y="89565"/>
                  <a:pt x="3342969" y="0"/>
                </a:cubicBezTo>
                <a:cubicBezTo>
                  <a:pt x="3383313" y="114143"/>
                  <a:pt x="3293890" y="266350"/>
                  <a:pt x="3342969" y="455202"/>
                </a:cubicBezTo>
                <a:cubicBezTo>
                  <a:pt x="3392048" y="644054"/>
                  <a:pt x="3322863" y="685342"/>
                  <a:pt x="3342969" y="892552"/>
                </a:cubicBezTo>
                <a:cubicBezTo>
                  <a:pt x="3121910" y="926620"/>
                  <a:pt x="2959380" y="861237"/>
                  <a:pt x="2785808" y="892552"/>
                </a:cubicBezTo>
                <a:cubicBezTo>
                  <a:pt x="2612236" y="923867"/>
                  <a:pt x="2458014" y="856565"/>
                  <a:pt x="2295505" y="892552"/>
                </a:cubicBezTo>
                <a:cubicBezTo>
                  <a:pt x="2132996" y="928539"/>
                  <a:pt x="1895840" y="829500"/>
                  <a:pt x="1671485" y="892552"/>
                </a:cubicBezTo>
                <a:cubicBezTo>
                  <a:pt x="1447130" y="955604"/>
                  <a:pt x="1308406" y="869295"/>
                  <a:pt x="1147753" y="892552"/>
                </a:cubicBezTo>
                <a:cubicBezTo>
                  <a:pt x="987100" y="915809"/>
                  <a:pt x="854304" y="849575"/>
                  <a:pt x="690880" y="892552"/>
                </a:cubicBezTo>
                <a:cubicBezTo>
                  <a:pt x="527456" y="935529"/>
                  <a:pt x="319607" y="812573"/>
                  <a:pt x="0" y="892552"/>
                </a:cubicBezTo>
                <a:cubicBezTo>
                  <a:pt x="-7525" y="754594"/>
                  <a:pt x="38439" y="589504"/>
                  <a:pt x="0" y="464127"/>
                </a:cubicBezTo>
                <a:cubicBezTo>
                  <a:pt x="-38439" y="338750"/>
                  <a:pt x="37920" y="224005"/>
                  <a:pt x="0" y="0"/>
                </a:cubicBezTo>
                <a:close/>
              </a:path>
              <a:path w="3342969" h="892552" stroke="0" extrusionOk="0">
                <a:moveTo>
                  <a:pt x="0" y="0"/>
                </a:moveTo>
                <a:cubicBezTo>
                  <a:pt x="158707" y="-3336"/>
                  <a:pt x="265698" y="51112"/>
                  <a:pt x="523732" y="0"/>
                </a:cubicBezTo>
                <a:cubicBezTo>
                  <a:pt x="781766" y="-51112"/>
                  <a:pt x="792813" y="30181"/>
                  <a:pt x="980604" y="0"/>
                </a:cubicBezTo>
                <a:cubicBezTo>
                  <a:pt x="1168395" y="-30181"/>
                  <a:pt x="1401130" y="11612"/>
                  <a:pt x="1604625" y="0"/>
                </a:cubicBezTo>
                <a:cubicBezTo>
                  <a:pt x="1808120" y="-11612"/>
                  <a:pt x="1938570" y="5680"/>
                  <a:pt x="2128357" y="0"/>
                </a:cubicBezTo>
                <a:cubicBezTo>
                  <a:pt x="2318144" y="-5680"/>
                  <a:pt x="2483843" y="49276"/>
                  <a:pt x="2652089" y="0"/>
                </a:cubicBezTo>
                <a:cubicBezTo>
                  <a:pt x="2820335" y="-49276"/>
                  <a:pt x="3193772" y="75549"/>
                  <a:pt x="3342969" y="0"/>
                </a:cubicBezTo>
                <a:cubicBezTo>
                  <a:pt x="3367860" y="201672"/>
                  <a:pt x="3307241" y="323433"/>
                  <a:pt x="3342969" y="428425"/>
                </a:cubicBezTo>
                <a:cubicBezTo>
                  <a:pt x="3378697" y="533417"/>
                  <a:pt x="3318993" y="798400"/>
                  <a:pt x="3342969" y="892552"/>
                </a:cubicBezTo>
                <a:cubicBezTo>
                  <a:pt x="3171558" y="942257"/>
                  <a:pt x="3041155" y="868346"/>
                  <a:pt x="2852667" y="892552"/>
                </a:cubicBezTo>
                <a:cubicBezTo>
                  <a:pt x="2664179" y="916758"/>
                  <a:pt x="2500739" y="839810"/>
                  <a:pt x="2295505" y="892552"/>
                </a:cubicBezTo>
                <a:cubicBezTo>
                  <a:pt x="2090271" y="945294"/>
                  <a:pt x="1963410" y="853587"/>
                  <a:pt x="1738344" y="892552"/>
                </a:cubicBezTo>
                <a:cubicBezTo>
                  <a:pt x="1513278" y="931517"/>
                  <a:pt x="1423039" y="882703"/>
                  <a:pt x="1214612" y="892552"/>
                </a:cubicBezTo>
                <a:cubicBezTo>
                  <a:pt x="1006185" y="902401"/>
                  <a:pt x="766359" y="858271"/>
                  <a:pt x="590591" y="892552"/>
                </a:cubicBezTo>
                <a:cubicBezTo>
                  <a:pt x="414823" y="926833"/>
                  <a:pt x="239896" y="832557"/>
                  <a:pt x="0" y="892552"/>
                </a:cubicBezTo>
                <a:cubicBezTo>
                  <a:pt x="-51187" y="689455"/>
                  <a:pt x="15034" y="635971"/>
                  <a:pt x="0" y="464127"/>
                </a:cubicBezTo>
                <a:cubicBezTo>
                  <a:pt x="-15034" y="292283"/>
                  <a:pt x="35435" y="201859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Recall</a:t>
            </a:r>
          </a:p>
          <a:p>
            <a:pPr algn="ctr"/>
            <a:r>
              <a:rPr lang="en-US" sz="2400" dirty="0">
                <a:latin typeface="Letters for Learners" pitchFamily="2" charset="0"/>
              </a:rPr>
              <a:t>Where did Jack &amp; Jill go</a:t>
            </a:r>
            <a:r>
              <a:rPr lang="en-US" sz="2800" dirty="0">
                <a:latin typeface="Letters for Learners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C61D7-20DF-6244-FEF9-AF959D84ABD3}"/>
              </a:ext>
            </a:extLst>
          </p:cNvPr>
          <p:cNvSpPr txBox="1"/>
          <p:nvPr/>
        </p:nvSpPr>
        <p:spPr>
          <a:xfrm>
            <a:off x="4572000" y="2474893"/>
            <a:ext cx="4365523" cy="830997"/>
          </a:xfrm>
          <a:custGeom>
            <a:avLst/>
            <a:gdLst>
              <a:gd name="connsiteX0" fmla="*/ 0 w 4365523"/>
              <a:gd name="connsiteY0" fmla="*/ 0 h 830997"/>
              <a:gd name="connsiteX1" fmla="*/ 458380 w 4365523"/>
              <a:gd name="connsiteY1" fmla="*/ 0 h 830997"/>
              <a:gd name="connsiteX2" fmla="*/ 960415 w 4365523"/>
              <a:gd name="connsiteY2" fmla="*/ 0 h 830997"/>
              <a:gd name="connsiteX3" fmla="*/ 1418795 w 4365523"/>
              <a:gd name="connsiteY3" fmla="*/ 0 h 830997"/>
              <a:gd name="connsiteX4" fmla="*/ 2008141 w 4365523"/>
              <a:gd name="connsiteY4" fmla="*/ 0 h 830997"/>
              <a:gd name="connsiteX5" fmla="*/ 2553831 w 4365523"/>
              <a:gd name="connsiteY5" fmla="*/ 0 h 830997"/>
              <a:gd name="connsiteX6" fmla="*/ 3099521 w 4365523"/>
              <a:gd name="connsiteY6" fmla="*/ 0 h 830997"/>
              <a:gd name="connsiteX7" fmla="*/ 3732522 w 4365523"/>
              <a:gd name="connsiteY7" fmla="*/ 0 h 830997"/>
              <a:gd name="connsiteX8" fmla="*/ 4365523 w 4365523"/>
              <a:gd name="connsiteY8" fmla="*/ 0 h 830997"/>
              <a:gd name="connsiteX9" fmla="*/ 4365523 w 4365523"/>
              <a:gd name="connsiteY9" fmla="*/ 390569 h 830997"/>
              <a:gd name="connsiteX10" fmla="*/ 4365523 w 4365523"/>
              <a:gd name="connsiteY10" fmla="*/ 830997 h 830997"/>
              <a:gd name="connsiteX11" fmla="*/ 3950798 w 4365523"/>
              <a:gd name="connsiteY11" fmla="*/ 830997 h 830997"/>
              <a:gd name="connsiteX12" fmla="*/ 3492418 w 4365523"/>
              <a:gd name="connsiteY12" fmla="*/ 830997 h 830997"/>
              <a:gd name="connsiteX13" fmla="*/ 2903073 w 4365523"/>
              <a:gd name="connsiteY13" fmla="*/ 830997 h 830997"/>
              <a:gd name="connsiteX14" fmla="*/ 2270072 w 4365523"/>
              <a:gd name="connsiteY14" fmla="*/ 830997 h 830997"/>
              <a:gd name="connsiteX15" fmla="*/ 1768037 w 4365523"/>
              <a:gd name="connsiteY15" fmla="*/ 830997 h 830997"/>
              <a:gd name="connsiteX16" fmla="*/ 1135036 w 4365523"/>
              <a:gd name="connsiteY16" fmla="*/ 830997 h 830997"/>
              <a:gd name="connsiteX17" fmla="*/ 676656 w 4365523"/>
              <a:gd name="connsiteY17" fmla="*/ 830997 h 830997"/>
              <a:gd name="connsiteX18" fmla="*/ 0 w 4365523"/>
              <a:gd name="connsiteY18" fmla="*/ 830997 h 830997"/>
              <a:gd name="connsiteX19" fmla="*/ 0 w 4365523"/>
              <a:gd name="connsiteY19" fmla="*/ 440428 h 830997"/>
              <a:gd name="connsiteX20" fmla="*/ 0 w 4365523"/>
              <a:gd name="connsiteY20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5523" h="830997" fill="none" extrusionOk="0">
                <a:moveTo>
                  <a:pt x="0" y="0"/>
                </a:moveTo>
                <a:cubicBezTo>
                  <a:pt x="184829" y="-51948"/>
                  <a:pt x="345413" y="51519"/>
                  <a:pt x="458380" y="0"/>
                </a:cubicBezTo>
                <a:cubicBezTo>
                  <a:pt x="571347" y="-51519"/>
                  <a:pt x="804817" y="28022"/>
                  <a:pt x="960415" y="0"/>
                </a:cubicBezTo>
                <a:cubicBezTo>
                  <a:pt x="1116014" y="-28022"/>
                  <a:pt x="1311963" y="27683"/>
                  <a:pt x="1418795" y="0"/>
                </a:cubicBezTo>
                <a:cubicBezTo>
                  <a:pt x="1525627" y="-27683"/>
                  <a:pt x="1740038" y="41190"/>
                  <a:pt x="2008141" y="0"/>
                </a:cubicBezTo>
                <a:cubicBezTo>
                  <a:pt x="2276244" y="-41190"/>
                  <a:pt x="2308286" y="49306"/>
                  <a:pt x="2553831" y="0"/>
                </a:cubicBezTo>
                <a:cubicBezTo>
                  <a:pt x="2799376" y="-49306"/>
                  <a:pt x="2969290" y="65325"/>
                  <a:pt x="3099521" y="0"/>
                </a:cubicBezTo>
                <a:cubicBezTo>
                  <a:pt x="3229752" y="-65325"/>
                  <a:pt x="3571606" y="54180"/>
                  <a:pt x="3732522" y="0"/>
                </a:cubicBezTo>
                <a:cubicBezTo>
                  <a:pt x="3893438" y="-54180"/>
                  <a:pt x="4050104" y="15557"/>
                  <a:pt x="4365523" y="0"/>
                </a:cubicBezTo>
                <a:cubicBezTo>
                  <a:pt x="4371435" y="96695"/>
                  <a:pt x="4343656" y="298629"/>
                  <a:pt x="4365523" y="390569"/>
                </a:cubicBezTo>
                <a:cubicBezTo>
                  <a:pt x="4387390" y="482509"/>
                  <a:pt x="4322506" y="722902"/>
                  <a:pt x="4365523" y="830997"/>
                </a:cubicBezTo>
                <a:cubicBezTo>
                  <a:pt x="4201387" y="870056"/>
                  <a:pt x="4059469" y="815843"/>
                  <a:pt x="3950798" y="830997"/>
                </a:cubicBezTo>
                <a:cubicBezTo>
                  <a:pt x="3842127" y="846151"/>
                  <a:pt x="3633657" y="787218"/>
                  <a:pt x="3492418" y="830997"/>
                </a:cubicBezTo>
                <a:cubicBezTo>
                  <a:pt x="3351179" y="874776"/>
                  <a:pt x="3156153" y="775997"/>
                  <a:pt x="2903073" y="830997"/>
                </a:cubicBezTo>
                <a:cubicBezTo>
                  <a:pt x="2649993" y="885997"/>
                  <a:pt x="2550755" y="757531"/>
                  <a:pt x="2270072" y="830997"/>
                </a:cubicBezTo>
                <a:cubicBezTo>
                  <a:pt x="1989389" y="904463"/>
                  <a:pt x="1970700" y="784830"/>
                  <a:pt x="1768037" y="830997"/>
                </a:cubicBezTo>
                <a:cubicBezTo>
                  <a:pt x="1565374" y="877164"/>
                  <a:pt x="1383473" y="769049"/>
                  <a:pt x="1135036" y="830997"/>
                </a:cubicBezTo>
                <a:cubicBezTo>
                  <a:pt x="886599" y="892945"/>
                  <a:pt x="785191" y="792891"/>
                  <a:pt x="676656" y="830997"/>
                </a:cubicBezTo>
                <a:cubicBezTo>
                  <a:pt x="568121" y="869103"/>
                  <a:pt x="208347" y="791012"/>
                  <a:pt x="0" y="830997"/>
                </a:cubicBezTo>
                <a:cubicBezTo>
                  <a:pt x="-45299" y="653143"/>
                  <a:pt x="43865" y="609102"/>
                  <a:pt x="0" y="440428"/>
                </a:cubicBezTo>
                <a:cubicBezTo>
                  <a:pt x="-43865" y="271754"/>
                  <a:pt x="40904" y="136204"/>
                  <a:pt x="0" y="0"/>
                </a:cubicBezTo>
                <a:close/>
              </a:path>
              <a:path w="4365523" h="830997" stroke="0" extrusionOk="0">
                <a:moveTo>
                  <a:pt x="0" y="0"/>
                </a:moveTo>
                <a:cubicBezTo>
                  <a:pt x="183386" y="-5435"/>
                  <a:pt x="276462" y="43506"/>
                  <a:pt x="502035" y="0"/>
                </a:cubicBezTo>
                <a:cubicBezTo>
                  <a:pt x="727608" y="-43506"/>
                  <a:pt x="782610" y="20618"/>
                  <a:pt x="916760" y="0"/>
                </a:cubicBezTo>
                <a:cubicBezTo>
                  <a:pt x="1050911" y="-20618"/>
                  <a:pt x="1344183" y="74778"/>
                  <a:pt x="1549761" y="0"/>
                </a:cubicBezTo>
                <a:cubicBezTo>
                  <a:pt x="1755339" y="-74778"/>
                  <a:pt x="1854962" y="26590"/>
                  <a:pt x="2051796" y="0"/>
                </a:cubicBezTo>
                <a:cubicBezTo>
                  <a:pt x="2248631" y="-26590"/>
                  <a:pt x="2383752" y="14391"/>
                  <a:pt x="2553831" y="0"/>
                </a:cubicBezTo>
                <a:cubicBezTo>
                  <a:pt x="2723910" y="-14391"/>
                  <a:pt x="2971155" y="52166"/>
                  <a:pt x="3186832" y="0"/>
                </a:cubicBezTo>
                <a:cubicBezTo>
                  <a:pt x="3402509" y="-52166"/>
                  <a:pt x="3535043" y="26727"/>
                  <a:pt x="3645212" y="0"/>
                </a:cubicBezTo>
                <a:cubicBezTo>
                  <a:pt x="3755381" y="-26727"/>
                  <a:pt x="4088098" y="23746"/>
                  <a:pt x="4365523" y="0"/>
                </a:cubicBezTo>
                <a:cubicBezTo>
                  <a:pt x="4387662" y="211418"/>
                  <a:pt x="4327317" y="266614"/>
                  <a:pt x="4365523" y="432118"/>
                </a:cubicBezTo>
                <a:cubicBezTo>
                  <a:pt x="4403729" y="597622"/>
                  <a:pt x="4363646" y="668066"/>
                  <a:pt x="4365523" y="830997"/>
                </a:cubicBezTo>
                <a:cubicBezTo>
                  <a:pt x="4160647" y="849082"/>
                  <a:pt x="4058368" y="822006"/>
                  <a:pt x="3819833" y="830997"/>
                </a:cubicBezTo>
                <a:cubicBezTo>
                  <a:pt x="3581298" y="839988"/>
                  <a:pt x="3451139" y="802101"/>
                  <a:pt x="3317797" y="830997"/>
                </a:cubicBezTo>
                <a:cubicBezTo>
                  <a:pt x="3184455" y="859893"/>
                  <a:pt x="2961258" y="781633"/>
                  <a:pt x="2684797" y="830997"/>
                </a:cubicBezTo>
                <a:cubicBezTo>
                  <a:pt x="2408336" y="880361"/>
                  <a:pt x="2303994" y="774512"/>
                  <a:pt x="2051796" y="830997"/>
                </a:cubicBezTo>
                <a:cubicBezTo>
                  <a:pt x="1799598" y="887482"/>
                  <a:pt x="1711896" y="788127"/>
                  <a:pt x="1593416" y="830997"/>
                </a:cubicBezTo>
                <a:cubicBezTo>
                  <a:pt x="1474936" y="873867"/>
                  <a:pt x="1196159" y="824104"/>
                  <a:pt x="1047726" y="830997"/>
                </a:cubicBezTo>
                <a:cubicBezTo>
                  <a:pt x="899293" y="837890"/>
                  <a:pt x="509427" y="830875"/>
                  <a:pt x="0" y="830997"/>
                </a:cubicBezTo>
                <a:cubicBezTo>
                  <a:pt x="-13735" y="661463"/>
                  <a:pt x="39378" y="601886"/>
                  <a:pt x="0" y="415499"/>
                </a:cubicBezTo>
                <a:cubicBezTo>
                  <a:pt x="-39378" y="229112"/>
                  <a:pt x="1442" y="18254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Beyond the Book</a:t>
            </a:r>
          </a:p>
          <a:p>
            <a:pPr algn="ctr"/>
            <a:r>
              <a:rPr lang="en-US" sz="2400" dirty="0">
                <a:latin typeface="Letters for Learners" pitchFamily="2" charset="0"/>
              </a:rPr>
              <a:t>What do you think happened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EC000-9444-F279-3D54-BDB4CC150BFC}"/>
              </a:ext>
            </a:extLst>
          </p:cNvPr>
          <p:cNvSpPr txBox="1"/>
          <p:nvPr/>
        </p:nvSpPr>
        <p:spPr>
          <a:xfrm>
            <a:off x="1523999" y="1890691"/>
            <a:ext cx="3637936" cy="830997"/>
          </a:xfrm>
          <a:custGeom>
            <a:avLst/>
            <a:gdLst>
              <a:gd name="connsiteX0" fmla="*/ 0 w 3637936"/>
              <a:gd name="connsiteY0" fmla="*/ 0 h 830997"/>
              <a:gd name="connsiteX1" fmla="*/ 446946 w 3637936"/>
              <a:gd name="connsiteY1" fmla="*/ 0 h 830997"/>
              <a:gd name="connsiteX2" fmla="*/ 1003031 w 3637936"/>
              <a:gd name="connsiteY2" fmla="*/ 0 h 830997"/>
              <a:gd name="connsiteX3" fmla="*/ 1486357 w 3637936"/>
              <a:gd name="connsiteY3" fmla="*/ 0 h 830997"/>
              <a:gd name="connsiteX4" fmla="*/ 1933303 w 3637936"/>
              <a:gd name="connsiteY4" fmla="*/ 0 h 830997"/>
              <a:gd name="connsiteX5" fmla="*/ 2489388 w 3637936"/>
              <a:gd name="connsiteY5" fmla="*/ 0 h 830997"/>
              <a:gd name="connsiteX6" fmla="*/ 3009093 w 3637936"/>
              <a:gd name="connsiteY6" fmla="*/ 0 h 830997"/>
              <a:gd name="connsiteX7" fmla="*/ 3637936 w 3637936"/>
              <a:gd name="connsiteY7" fmla="*/ 0 h 830997"/>
              <a:gd name="connsiteX8" fmla="*/ 3637936 w 3637936"/>
              <a:gd name="connsiteY8" fmla="*/ 432118 h 830997"/>
              <a:gd name="connsiteX9" fmla="*/ 3637936 w 3637936"/>
              <a:gd name="connsiteY9" fmla="*/ 830997 h 830997"/>
              <a:gd name="connsiteX10" fmla="*/ 3190990 w 3637936"/>
              <a:gd name="connsiteY10" fmla="*/ 830997 h 830997"/>
              <a:gd name="connsiteX11" fmla="*/ 2780423 w 3637936"/>
              <a:gd name="connsiteY11" fmla="*/ 830997 h 830997"/>
              <a:gd name="connsiteX12" fmla="*/ 2224338 w 3637936"/>
              <a:gd name="connsiteY12" fmla="*/ 830997 h 830997"/>
              <a:gd name="connsiteX13" fmla="*/ 1777392 w 3637936"/>
              <a:gd name="connsiteY13" fmla="*/ 830997 h 830997"/>
              <a:gd name="connsiteX14" fmla="*/ 1221307 w 3637936"/>
              <a:gd name="connsiteY14" fmla="*/ 830997 h 830997"/>
              <a:gd name="connsiteX15" fmla="*/ 628843 w 3637936"/>
              <a:gd name="connsiteY15" fmla="*/ 830997 h 830997"/>
              <a:gd name="connsiteX16" fmla="*/ 0 w 3637936"/>
              <a:gd name="connsiteY16" fmla="*/ 830997 h 830997"/>
              <a:gd name="connsiteX17" fmla="*/ 0 w 3637936"/>
              <a:gd name="connsiteY17" fmla="*/ 398879 h 830997"/>
              <a:gd name="connsiteX18" fmla="*/ 0 w 3637936"/>
              <a:gd name="connsiteY1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7936" h="830997" fill="none" extrusionOk="0">
                <a:moveTo>
                  <a:pt x="0" y="0"/>
                </a:moveTo>
                <a:cubicBezTo>
                  <a:pt x="169211" y="-25546"/>
                  <a:pt x="334189" y="37422"/>
                  <a:pt x="446946" y="0"/>
                </a:cubicBezTo>
                <a:cubicBezTo>
                  <a:pt x="559703" y="-37422"/>
                  <a:pt x="732127" y="40393"/>
                  <a:pt x="1003031" y="0"/>
                </a:cubicBezTo>
                <a:cubicBezTo>
                  <a:pt x="1273935" y="-40393"/>
                  <a:pt x="1271392" y="48030"/>
                  <a:pt x="1486357" y="0"/>
                </a:cubicBezTo>
                <a:cubicBezTo>
                  <a:pt x="1701322" y="-48030"/>
                  <a:pt x="1776105" y="51096"/>
                  <a:pt x="1933303" y="0"/>
                </a:cubicBezTo>
                <a:cubicBezTo>
                  <a:pt x="2090501" y="-51096"/>
                  <a:pt x="2349525" y="61661"/>
                  <a:pt x="2489388" y="0"/>
                </a:cubicBezTo>
                <a:cubicBezTo>
                  <a:pt x="2629252" y="-61661"/>
                  <a:pt x="2797250" y="42062"/>
                  <a:pt x="3009093" y="0"/>
                </a:cubicBezTo>
                <a:cubicBezTo>
                  <a:pt x="3220937" y="-42062"/>
                  <a:pt x="3468364" y="56508"/>
                  <a:pt x="3637936" y="0"/>
                </a:cubicBezTo>
                <a:cubicBezTo>
                  <a:pt x="3639930" y="175170"/>
                  <a:pt x="3596423" y="224175"/>
                  <a:pt x="3637936" y="432118"/>
                </a:cubicBezTo>
                <a:cubicBezTo>
                  <a:pt x="3679449" y="640061"/>
                  <a:pt x="3602052" y="648801"/>
                  <a:pt x="3637936" y="830997"/>
                </a:cubicBezTo>
                <a:cubicBezTo>
                  <a:pt x="3423555" y="856163"/>
                  <a:pt x="3385694" y="828676"/>
                  <a:pt x="3190990" y="830997"/>
                </a:cubicBezTo>
                <a:cubicBezTo>
                  <a:pt x="2996286" y="833318"/>
                  <a:pt x="2889875" y="830058"/>
                  <a:pt x="2780423" y="830997"/>
                </a:cubicBezTo>
                <a:cubicBezTo>
                  <a:pt x="2670971" y="831936"/>
                  <a:pt x="2492799" y="827949"/>
                  <a:pt x="2224338" y="830997"/>
                </a:cubicBezTo>
                <a:cubicBezTo>
                  <a:pt x="1955878" y="834045"/>
                  <a:pt x="1945895" y="826151"/>
                  <a:pt x="1777392" y="830997"/>
                </a:cubicBezTo>
                <a:cubicBezTo>
                  <a:pt x="1608889" y="835843"/>
                  <a:pt x="1494254" y="822820"/>
                  <a:pt x="1221307" y="830997"/>
                </a:cubicBezTo>
                <a:cubicBezTo>
                  <a:pt x="948360" y="839174"/>
                  <a:pt x="774066" y="790151"/>
                  <a:pt x="628843" y="830997"/>
                </a:cubicBezTo>
                <a:cubicBezTo>
                  <a:pt x="483620" y="871843"/>
                  <a:pt x="227456" y="820497"/>
                  <a:pt x="0" y="830997"/>
                </a:cubicBezTo>
                <a:cubicBezTo>
                  <a:pt x="-26647" y="692471"/>
                  <a:pt x="32410" y="515163"/>
                  <a:pt x="0" y="398879"/>
                </a:cubicBezTo>
                <a:cubicBezTo>
                  <a:pt x="-32410" y="282595"/>
                  <a:pt x="1495" y="103478"/>
                  <a:pt x="0" y="0"/>
                </a:cubicBezTo>
                <a:close/>
              </a:path>
              <a:path w="3637936" h="830997" stroke="0" extrusionOk="0">
                <a:moveTo>
                  <a:pt x="0" y="0"/>
                </a:moveTo>
                <a:cubicBezTo>
                  <a:pt x="130636" y="-50374"/>
                  <a:pt x="256068" y="15970"/>
                  <a:pt x="483326" y="0"/>
                </a:cubicBezTo>
                <a:cubicBezTo>
                  <a:pt x="710584" y="-15970"/>
                  <a:pt x="704777" y="38978"/>
                  <a:pt x="893893" y="0"/>
                </a:cubicBezTo>
                <a:cubicBezTo>
                  <a:pt x="1083009" y="-38978"/>
                  <a:pt x="1206923" y="70605"/>
                  <a:pt x="1486357" y="0"/>
                </a:cubicBezTo>
                <a:cubicBezTo>
                  <a:pt x="1765791" y="-70605"/>
                  <a:pt x="1780872" y="17997"/>
                  <a:pt x="1969682" y="0"/>
                </a:cubicBezTo>
                <a:cubicBezTo>
                  <a:pt x="2158492" y="-17997"/>
                  <a:pt x="2217318" y="5204"/>
                  <a:pt x="2453008" y="0"/>
                </a:cubicBezTo>
                <a:cubicBezTo>
                  <a:pt x="2688698" y="-5204"/>
                  <a:pt x="2822623" y="48376"/>
                  <a:pt x="3045472" y="0"/>
                </a:cubicBezTo>
                <a:cubicBezTo>
                  <a:pt x="3268321" y="-48376"/>
                  <a:pt x="3408937" y="21005"/>
                  <a:pt x="3637936" y="0"/>
                </a:cubicBezTo>
                <a:cubicBezTo>
                  <a:pt x="3642846" y="91743"/>
                  <a:pt x="3632430" y="224361"/>
                  <a:pt x="3637936" y="432118"/>
                </a:cubicBezTo>
                <a:cubicBezTo>
                  <a:pt x="3643442" y="639875"/>
                  <a:pt x="3636958" y="668997"/>
                  <a:pt x="3637936" y="830997"/>
                </a:cubicBezTo>
                <a:cubicBezTo>
                  <a:pt x="3417661" y="865200"/>
                  <a:pt x="3388906" y="781724"/>
                  <a:pt x="3190990" y="830997"/>
                </a:cubicBezTo>
                <a:cubicBezTo>
                  <a:pt x="2993074" y="880270"/>
                  <a:pt x="2874955" y="822741"/>
                  <a:pt x="2671284" y="830997"/>
                </a:cubicBezTo>
                <a:cubicBezTo>
                  <a:pt x="2467613" y="839253"/>
                  <a:pt x="2409804" y="830957"/>
                  <a:pt x="2187959" y="830997"/>
                </a:cubicBezTo>
                <a:cubicBezTo>
                  <a:pt x="1966115" y="831037"/>
                  <a:pt x="1800517" y="820997"/>
                  <a:pt x="1595495" y="830997"/>
                </a:cubicBezTo>
                <a:cubicBezTo>
                  <a:pt x="1390473" y="840997"/>
                  <a:pt x="1192529" y="761051"/>
                  <a:pt x="1003031" y="830997"/>
                </a:cubicBezTo>
                <a:cubicBezTo>
                  <a:pt x="813533" y="900943"/>
                  <a:pt x="674980" y="791684"/>
                  <a:pt x="556085" y="830997"/>
                </a:cubicBezTo>
                <a:cubicBezTo>
                  <a:pt x="437190" y="870310"/>
                  <a:pt x="160795" y="817968"/>
                  <a:pt x="0" y="830997"/>
                </a:cubicBezTo>
                <a:cubicBezTo>
                  <a:pt x="-32050" y="724287"/>
                  <a:pt x="46237" y="606371"/>
                  <a:pt x="0" y="398879"/>
                </a:cubicBezTo>
                <a:cubicBezTo>
                  <a:pt x="-46237" y="191387"/>
                  <a:pt x="42725" y="185550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Vocabulary</a:t>
            </a:r>
          </a:p>
          <a:p>
            <a:r>
              <a:rPr lang="en-US" sz="2400" dirty="0">
                <a:latin typeface="Letters for Learners" pitchFamily="2" charset="0"/>
              </a:rPr>
              <a:t>Crown, pail, fetch, tumble, caper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E9918-08E6-E6FC-D395-6FBBFD696C26}"/>
              </a:ext>
            </a:extLst>
          </p:cNvPr>
          <p:cNvSpPr txBox="1"/>
          <p:nvPr/>
        </p:nvSpPr>
        <p:spPr>
          <a:xfrm>
            <a:off x="5073444" y="239558"/>
            <a:ext cx="334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Up Jack got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And home did trot,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As fast as he could caper;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Went to bed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To mend his head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With vinegar and brown paper.</a:t>
            </a:r>
            <a:endParaRPr lang="en-US" dirty="0"/>
          </a:p>
        </p:txBody>
      </p:sp>
      <p:pic>
        <p:nvPicPr>
          <p:cNvPr id="21" name="Picture 20" descr="A cartoon of a child sleeping in a bed&#10;&#10;Description automatically generated">
            <a:extLst>
              <a:ext uri="{FF2B5EF4-FFF2-40B4-BE49-F238E27FC236}">
                <a16:creationId xmlns:a16="http://schemas.microsoft.com/office/drawing/2014/main" id="{C6B0B201-ADC3-AA15-A4EC-E734347B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4794482"/>
            <a:ext cx="1931419" cy="1436493"/>
          </a:xfrm>
          <a:prstGeom prst="rect">
            <a:avLst/>
          </a:prstGeom>
        </p:spPr>
      </p:pic>
      <p:pic>
        <p:nvPicPr>
          <p:cNvPr id="23" name="Picture 22" descr="A child and child holding baskets and walking on a path&#10;&#10;Description automatically generated">
            <a:extLst>
              <a:ext uri="{FF2B5EF4-FFF2-40B4-BE49-F238E27FC236}">
                <a16:creationId xmlns:a16="http://schemas.microsoft.com/office/drawing/2014/main" id="{1F1DD20A-1463-248F-ED41-293D9F217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3" y="4731815"/>
            <a:ext cx="2483720" cy="1483211"/>
          </a:xfrm>
          <a:prstGeom prst="rect">
            <a:avLst/>
          </a:prstGeom>
        </p:spPr>
      </p:pic>
      <p:pic>
        <p:nvPicPr>
          <p:cNvPr id="25" name="Picture 24" descr="A cartoon of a child falling down&#10;&#10;Description automatically generated">
            <a:extLst>
              <a:ext uri="{FF2B5EF4-FFF2-40B4-BE49-F238E27FC236}">
                <a16:creationId xmlns:a16="http://schemas.microsoft.com/office/drawing/2014/main" id="{7724BE48-B48C-E3FF-69F6-C95373965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435" y="4372821"/>
            <a:ext cx="1861063" cy="2034185"/>
          </a:xfrm>
          <a:prstGeom prst="rect">
            <a:avLst/>
          </a:prstGeom>
        </p:spPr>
      </p:pic>
      <p:pic>
        <p:nvPicPr>
          <p:cNvPr id="27" name="Picture 26" descr="A cartoon of a person lying on the ground&#10;&#10;Description automatically generated">
            <a:extLst>
              <a:ext uri="{FF2B5EF4-FFF2-40B4-BE49-F238E27FC236}">
                <a16:creationId xmlns:a16="http://schemas.microsoft.com/office/drawing/2014/main" id="{8F4FF7B3-D958-96FB-079B-C84208D2A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103" y="4372821"/>
            <a:ext cx="1578232" cy="21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9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8A59B2-ECD8-1CE8-710E-808920D8D8B8}"/>
              </a:ext>
            </a:extLst>
          </p:cNvPr>
          <p:cNvSpPr txBox="1"/>
          <p:nvPr/>
        </p:nvSpPr>
        <p:spPr>
          <a:xfrm>
            <a:off x="889819" y="3311253"/>
            <a:ext cx="7924800" cy="830997"/>
          </a:xfrm>
          <a:custGeom>
            <a:avLst/>
            <a:gdLst>
              <a:gd name="connsiteX0" fmla="*/ 0 w 7924800"/>
              <a:gd name="connsiteY0" fmla="*/ 0 h 830997"/>
              <a:gd name="connsiteX1" fmla="*/ 645305 w 7924800"/>
              <a:gd name="connsiteY1" fmla="*/ 0 h 830997"/>
              <a:gd name="connsiteX2" fmla="*/ 1369858 w 7924800"/>
              <a:gd name="connsiteY2" fmla="*/ 0 h 830997"/>
              <a:gd name="connsiteX3" fmla="*/ 1777419 w 7924800"/>
              <a:gd name="connsiteY3" fmla="*/ 0 h 830997"/>
              <a:gd name="connsiteX4" fmla="*/ 2422725 w 7924800"/>
              <a:gd name="connsiteY4" fmla="*/ 0 h 830997"/>
              <a:gd name="connsiteX5" fmla="*/ 2830286 w 7924800"/>
              <a:gd name="connsiteY5" fmla="*/ 0 h 830997"/>
              <a:gd name="connsiteX6" fmla="*/ 3396343 w 7924800"/>
              <a:gd name="connsiteY6" fmla="*/ 0 h 830997"/>
              <a:gd name="connsiteX7" fmla="*/ 4041648 w 7924800"/>
              <a:gd name="connsiteY7" fmla="*/ 0 h 830997"/>
              <a:gd name="connsiteX8" fmla="*/ 4369961 w 7924800"/>
              <a:gd name="connsiteY8" fmla="*/ 0 h 830997"/>
              <a:gd name="connsiteX9" fmla="*/ 4698274 w 7924800"/>
              <a:gd name="connsiteY9" fmla="*/ 0 h 830997"/>
              <a:gd name="connsiteX10" fmla="*/ 5422827 w 7924800"/>
              <a:gd name="connsiteY10" fmla="*/ 0 h 830997"/>
              <a:gd name="connsiteX11" fmla="*/ 5988885 w 7924800"/>
              <a:gd name="connsiteY11" fmla="*/ 0 h 830997"/>
              <a:gd name="connsiteX12" fmla="*/ 6317198 w 7924800"/>
              <a:gd name="connsiteY12" fmla="*/ 0 h 830997"/>
              <a:gd name="connsiteX13" fmla="*/ 6883255 w 7924800"/>
              <a:gd name="connsiteY13" fmla="*/ 0 h 830997"/>
              <a:gd name="connsiteX14" fmla="*/ 7924800 w 7924800"/>
              <a:gd name="connsiteY14" fmla="*/ 0 h 830997"/>
              <a:gd name="connsiteX15" fmla="*/ 7924800 w 7924800"/>
              <a:gd name="connsiteY15" fmla="*/ 407189 h 830997"/>
              <a:gd name="connsiteX16" fmla="*/ 7924800 w 7924800"/>
              <a:gd name="connsiteY16" fmla="*/ 830997 h 830997"/>
              <a:gd name="connsiteX17" fmla="*/ 7596487 w 7924800"/>
              <a:gd name="connsiteY17" fmla="*/ 830997 h 830997"/>
              <a:gd name="connsiteX18" fmla="*/ 6871934 w 7924800"/>
              <a:gd name="connsiteY18" fmla="*/ 830997 h 830997"/>
              <a:gd name="connsiteX19" fmla="*/ 6226629 w 7924800"/>
              <a:gd name="connsiteY19" fmla="*/ 830997 h 830997"/>
              <a:gd name="connsiteX20" fmla="*/ 5581323 w 7924800"/>
              <a:gd name="connsiteY20" fmla="*/ 830997 h 830997"/>
              <a:gd name="connsiteX21" fmla="*/ 4936018 w 7924800"/>
              <a:gd name="connsiteY21" fmla="*/ 830997 h 830997"/>
              <a:gd name="connsiteX22" fmla="*/ 4528457 w 7924800"/>
              <a:gd name="connsiteY22" fmla="*/ 830997 h 830997"/>
              <a:gd name="connsiteX23" fmla="*/ 3803904 w 7924800"/>
              <a:gd name="connsiteY23" fmla="*/ 830997 h 830997"/>
              <a:gd name="connsiteX24" fmla="*/ 3237847 w 7924800"/>
              <a:gd name="connsiteY24" fmla="*/ 830997 h 830997"/>
              <a:gd name="connsiteX25" fmla="*/ 2909534 w 7924800"/>
              <a:gd name="connsiteY25" fmla="*/ 830997 h 830997"/>
              <a:gd name="connsiteX26" fmla="*/ 2343477 w 7924800"/>
              <a:gd name="connsiteY26" fmla="*/ 830997 h 830997"/>
              <a:gd name="connsiteX27" fmla="*/ 1856667 w 7924800"/>
              <a:gd name="connsiteY27" fmla="*/ 830997 h 830997"/>
              <a:gd name="connsiteX28" fmla="*/ 1369858 w 7924800"/>
              <a:gd name="connsiteY28" fmla="*/ 830997 h 830997"/>
              <a:gd name="connsiteX29" fmla="*/ 883049 w 7924800"/>
              <a:gd name="connsiteY29" fmla="*/ 830997 h 830997"/>
              <a:gd name="connsiteX30" fmla="*/ 0 w 7924800"/>
              <a:gd name="connsiteY30" fmla="*/ 830997 h 830997"/>
              <a:gd name="connsiteX31" fmla="*/ 0 w 7924800"/>
              <a:gd name="connsiteY31" fmla="*/ 407189 h 830997"/>
              <a:gd name="connsiteX32" fmla="*/ 0 w 7924800"/>
              <a:gd name="connsiteY32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24800" h="830997" fill="none" extrusionOk="0">
                <a:moveTo>
                  <a:pt x="0" y="0"/>
                </a:moveTo>
                <a:cubicBezTo>
                  <a:pt x="241531" y="-36220"/>
                  <a:pt x="391675" y="1196"/>
                  <a:pt x="645305" y="0"/>
                </a:cubicBezTo>
                <a:cubicBezTo>
                  <a:pt x="898935" y="-1196"/>
                  <a:pt x="1159816" y="6926"/>
                  <a:pt x="1369858" y="0"/>
                </a:cubicBezTo>
                <a:cubicBezTo>
                  <a:pt x="1579900" y="-6926"/>
                  <a:pt x="1575698" y="10550"/>
                  <a:pt x="1777419" y="0"/>
                </a:cubicBezTo>
                <a:cubicBezTo>
                  <a:pt x="1979140" y="-10550"/>
                  <a:pt x="2240563" y="25946"/>
                  <a:pt x="2422725" y="0"/>
                </a:cubicBezTo>
                <a:cubicBezTo>
                  <a:pt x="2604887" y="-25946"/>
                  <a:pt x="2709251" y="37217"/>
                  <a:pt x="2830286" y="0"/>
                </a:cubicBezTo>
                <a:cubicBezTo>
                  <a:pt x="2951321" y="-37217"/>
                  <a:pt x="3182793" y="31564"/>
                  <a:pt x="3396343" y="0"/>
                </a:cubicBezTo>
                <a:cubicBezTo>
                  <a:pt x="3609893" y="-31564"/>
                  <a:pt x="3869226" y="60460"/>
                  <a:pt x="4041648" y="0"/>
                </a:cubicBezTo>
                <a:cubicBezTo>
                  <a:pt x="4214070" y="-60460"/>
                  <a:pt x="4287874" y="38469"/>
                  <a:pt x="4369961" y="0"/>
                </a:cubicBezTo>
                <a:cubicBezTo>
                  <a:pt x="4452048" y="-38469"/>
                  <a:pt x="4575697" y="13487"/>
                  <a:pt x="4698274" y="0"/>
                </a:cubicBezTo>
                <a:cubicBezTo>
                  <a:pt x="4820851" y="-13487"/>
                  <a:pt x="5246215" y="57542"/>
                  <a:pt x="5422827" y="0"/>
                </a:cubicBezTo>
                <a:cubicBezTo>
                  <a:pt x="5599439" y="-57542"/>
                  <a:pt x="5735044" y="18507"/>
                  <a:pt x="5988885" y="0"/>
                </a:cubicBezTo>
                <a:cubicBezTo>
                  <a:pt x="6242726" y="-18507"/>
                  <a:pt x="6241082" y="29720"/>
                  <a:pt x="6317198" y="0"/>
                </a:cubicBezTo>
                <a:cubicBezTo>
                  <a:pt x="6393314" y="-29720"/>
                  <a:pt x="6713741" y="26943"/>
                  <a:pt x="6883255" y="0"/>
                </a:cubicBezTo>
                <a:cubicBezTo>
                  <a:pt x="7052769" y="-26943"/>
                  <a:pt x="7710969" y="101544"/>
                  <a:pt x="7924800" y="0"/>
                </a:cubicBezTo>
                <a:cubicBezTo>
                  <a:pt x="7947369" y="176900"/>
                  <a:pt x="7922204" y="252207"/>
                  <a:pt x="7924800" y="407189"/>
                </a:cubicBezTo>
                <a:cubicBezTo>
                  <a:pt x="7927396" y="562171"/>
                  <a:pt x="7906312" y="626632"/>
                  <a:pt x="7924800" y="830997"/>
                </a:cubicBezTo>
                <a:cubicBezTo>
                  <a:pt x="7849488" y="866113"/>
                  <a:pt x="7726373" y="824408"/>
                  <a:pt x="7596487" y="830997"/>
                </a:cubicBezTo>
                <a:cubicBezTo>
                  <a:pt x="7466601" y="837586"/>
                  <a:pt x="7227777" y="747068"/>
                  <a:pt x="6871934" y="830997"/>
                </a:cubicBezTo>
                <a:cubicBezTo>
                  <a:pt x="6516091" y="914926"/>
                  <a:pt x="6433252" y="762291"/>
                  <a:pt x="6226629" y="830997"/>
                </a:cubicBezTo>
                <a:cubicBezTo>
                  <a:pt x="6020006" y="899703"/>
                  <a:pt x="5714228" y="806977"/>
                  <a:pt x="5581323" y="830997"/>
                </a:cubicBezTo>
                <a:cubicBezTo>
                  <a:pt x="5448418" y="855017"/>
                  <a:pt x="5159357" y="818753"/>
                  <a:pt x="4936018" y="830997"/>
                </a:cubicBezTo>
                <a:cubicBezTo>
                  <a:pt x="4712679" y="843241"/>
                  <a:pt x="4708603" y="818286"/>
                  <a:pt x="4528457" y="830997"/>
                </a:cubicBezTo>
                <a:cubicBezTo>
                  <a:pt x="4348311" y="843708"/>
                  <a:pt x="3972245" y="787939"/>
                  <a:pt x="3803904" y="830997"/>
                </a:cubicBezTo>
                <a:cubicBezTo>
                  <a:pt x="3635563" y="874055"/>
                  <a:pt x="3474750" y="791138"/>
                  <a:pt x="3237847" y="830997"/>
                </a:cubicBezTo>
                <a:cubicBezTo>
                  <a:pt x="3000944" y="870856"/>
                  <a:pt x="3065183" y="803240"/>
                  <a:pt x="2909534" y="830997"/>
                </a:cubicBezTo>
                <a:cubicBezTo>
                  <a:pt x="2753885" y="858754"/>
                  <a:pt x="2569553" y="767054"/>
                  <a:pt x="2343477" y="830997"/>
                </a:cubicBezTo>
                <a:cubicBezTo>
                  <a:pt x="2117401" y="894940"/>
                  <a:pt x="2085622" y="809521"/>
                  <a:pt x="1856667" y="830997"/>
                </a:cubicBezTo>
                <a:cubicBezTo>
                  <a:pt x="1627712" y="852473"/>
                  <a:pt x="1584325" y="800210"/>
                  <a:pt x="1369858" y="830997"/>
                </a:cubicBezTo>
                <a:cubicBezTo>
                  <a:pt x="1155391" y="861784"/>
                  <a:pt x="997765" y="803383"/>
                  <a:pt x="883049" y="830997"/>
                </a:cubicBezTo>
                <a:cubicBezTo>
                  <a:pt x="768333" y="858611"/>
                  <a:pt x="415557" y="816091"/>
                  <a:pt x="0" y="830997"/>
                </a:cubicBezTo>
                <a:cubicBezTo>
                  <a:pt x="-33515" y="728304"/>
                  <a:pt x="35886" y="582826"/>
                  <a:pt x="0" y="407189"/>
                </a:cubicBezTo>
                <a:cubicBezTo>
                  <a:pt x="-35886" y="231552"/>
                  <a:pt x="1326" y="196066"/>
                  <a:pt x="0" y="0"/>
                </a:cubicBezTo>
                <a:close/>
              </a:path>
              <a:path w="7924800" h="830997" stroke="0" extrusionOk="0">
                <a:moveTo>
                  <a:pt x="0" y="0"/>
                </a:moveTo>
                <a:cubicBezTo>
                  <a:pt x="194678" y="-17610"/>
                  <a:pt x="279177" y="16971"/>
                  <a:pt x="486809" y="0"/>
                </a:cubicBezTo>
                <a:cubicBezTo>
                  <a:pt x="694441" y="-16971"/>
                  <a:pt x="725743" y="22228"/>
                  <a:pt x="815122" y="0"/>
                </a:cubicBezTo>
                <a:cubicBezTo>
                  <a:pt x="904501" y="-22228"/>
                  <a:pt x="1195089" y="52848"/>
                  <a:pt x="1539675" y="0"/>
                </a:cubicBezTo>
                <a:cubicBezTo>
                  <a:pt x="1884261" y="-52848"/>
                  <a:pt x="1853561" y="57883"/>
                  <a:pt x="2026485" y="0"/>
                </a:cubicBezTo>
                <a:cubicBezTo>
                  <a:pt x="2199409" y="-57883"/>
                  <a:pt x="2363815" y="9325"/>
                  <a:pt x="2513294" y="0"/>
                </a:cubicBezTo>
                <a:cubicBezTo>
                  <a:pt x="2662773" y="-9325"/>
                  <a:pt x="3000405" y="71250"/>
                  <a:pt x="3237847" y="0"/>
                </a:cubicBezTo>
                <a:cubicBezTo>
                  <a:pt x="3475289" y="-71250"/>
                  <a:pt x="3549896" y="47897"/>
                  <a:pt x="3645408" y="0"/>
                </a:cubicBezTo>
                <a:cubicBezTo>
                  <a:pt x="3740920" y="-47897"/>
                  <a:pt x="4136244" y="65189"/>
                  <a:pt x="4369961" y="0"/>
                </a:cubicBezTo>
                <a:cubicBezTo>
                  <a:pt x="4603678" y="-65189"/>
                  <a:pt x="4773304" y="23130"/>
                  <a:pt x="5094514" y="0"/>
                </a:cubicBezTo>
                <a:cubicBezTo>
                  <a:pt x="5415724" y="-23130"/>
                  <a:pt x="5530687" y="14756"/>
                  <a:pt x="5660571" y="0"/>
                </a:cubicBezTo>
                <a:cubicBezTo>
                  <a:pt x="5790455" y="-14756"/>
                  <a:pt x="6197183" y="84898"/>
                  <a:pt x="6385125" y="0"/>
                </a:cubicBezTo>
                <a:cubicBezTo>
                  <a:pt x="6573067" y="-84898"/>
                  <a:pt x="6670606" y="14549"/>
                  <a:pt x="6871934" y="0"/>
                </a:cubicBezTo>
                <a:cubicBezTo>
                  <a:pt x="7073262" y="-14549"/>
                  <a:pt x="7121032" y="24552"/>
                  <a:pt x="7358743" y="0"/>
                </a:cubicBezTo>
                <a:cubicBezTo>
                  <a:pt x="7596454" y="-24552"/>
                  <a:pt x="7657400" y="28593"/>
                  <a:pt x="7924800" y="0"/>
                </a:cubicBezTo>
                <a:cubicBezTo>
                  <a:pt x="7964876" y="130940"/>
                  <a:pt x="7899695" y="227271"/>
                  <a:pt x="7924800" y="407189"/>
                </a:cubicBezTo>
                <a:cubicBezTo>
                  <a:pt x="7949905" y="587107"/>
                  <a:pt x="7914004" y="703814"/>
                  <a:pt x="7924800" y="830997"/>
                </a:cubicBezTo>
                <a:cubicBezTo>
                  <a:pt x="7628444" y="896562"/>
                  <a:pt x="7458345" y="756476"/>
                  <a:pt x="7279495" y="830997"/>
                </a:cubicBezTo>
                <a:cubicBezTo>
                  <a:pt x="7100645" y="905518"/>
                  <a:pt x="6938421" y="767673"/>
                  <a:pt x="6713438" y="830997"/>
                </a:cubicBezTo>
                <a:cubicBezTo>
                  <a:pt x="6488455" y="894321"/>
                  <a:pt x="6509445" y="795058"/>
                  <a:pt x="6385125" y="830997"/>
                </a:cubicBezTo>
                <a:cubicBezTo>
                  <a:pt x="6260805" y="866936"/>
                  <a:pt x="6157115" y="786472"/>
                  <a:pt x="5977563" y="830997"/>
                </a:cubicBezTo>
                <a:cubicBezTo>
                  <a:pt x="5798011" y="875522"/>
                  <a:pt x="5410774" y="791849"/>
                  <a:pt x="5253010" y="830997"/>
                </a:cubicBezTo>
                <a:cubicBezTo>
                  <a:pt x="5095246" y="870145"/>
                  <a:pt x="4928814" y="810235"/>
                  <a:pt x="4686953" y="830997"/>
                </a:cubicBezTo>
                <a:cubicBezTo>
                  <a:pt x="4445092" y="851759"/>
                  <a:pt x="4434963" y="798845"/>
                  <a:pt x="4279392" y="830997"/>
                </a:cubicBezTo>
                <a:cubicBezTo>
                  <a:pt x="4123821" y="863149"/>
                  <a:pt x="3883648" y="783237"/>
                  <a:pt x="3713335" y="830997"/>
                </a:cubicBezTo>
                <a:cubicBezTo>
                  <a:pt x="3543022" y="878757"/>
                  <a:pt x="3533296" y="818607"/>
                  <a:pt x="3385022" y="830997"/>
                </a:cubicBezTo>
                <a:cubicBezTo>
                  <a:pt x="3236748" y="843387"/>
                  <a:pt x="3129838" y="810252"/>
                  <a:pt x="3056709" y="830997"/>
                </a:cubicBezTo>
                <a:cubicBezTo>
                  <a:pt x="2983580" y="851742"/>
                  <a:pt x="2759776" y="815124"/>
                  <a:pt x="2490651" y="830997"/>
                </a:cubicBezTo>
                <a:cubicBezTo>
                  <a:pt x="2221526" y="846870"/>
                  <a:pt x="2264165" y="787837"/>
                  <a:pt x="2083090" y="830997"/>
                </a:cubicBezTo>
                <a:cubicBezTo>
                  <a:pt x="1902015" y="874157"/>
                  <a:pt x="1628681" y="796690"/>
                  <a:pt x="1437785" y="830997"/>
                </a:cubicBezTo>
                <a:cubicBezTo>
                  <a:pt x="1246889" y="865304"/>
                  <a:pt x="1136190" y="827357"/>
                  <a:pt x="1030224" y="830997"/>
                </a:cubicBezTo>
                <a:cubicBezTo>
                  <a:pt x="924258" y="834637"/>
                  <a:pt x="437785" y="816102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Sequencing</a:t>
            </a:r>
          </a:p>
          <a:p>
            <a:pPr algn="ctr"/>
            <a:r>
              <a:rPr lang="en-US" sz="2400" dirty="0">
                <a:latin typeface="Letters for Learners" pitchFamily="2" charset="0"/>
              </a:rPr>
              <a:t>Put these in order of how they happened in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832AA-34C7-0C70-FC4D-DF99C377B285}"/>
              </a:ext>
            </a:extLst>
          </p:cNvPr>
          <p:cNvSpPr txBox="1"/>
          <p:nvPr/>
        </p:nvSpPr>
        <p:spPr>
          <a:xfrm>
            <a:off x="511277" y="238432"/>
            <a:ext cx="42770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Jack and Jill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Went up the hill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To fetch a pail of water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Jack fell down and broke his crown</a:t>
            </a:r>
            <a:br>
              <a:rPr lang="en-US" sz="2000" dirty="0"/>
            </a:br>
            <a:r>
              <a:rPr lang="en-US" sz="2000" b="0" i="0" dirty="0">
                <a:solidFill>
                  <a:srgbClr val="0F2C3B"/>
                </a:solidFill>
                <a:effectLst/>
                <a:latin typeface="franklin-gothic-urw"/>
              </a:rPr>
              <a:t>And Jill came tumbling after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62D41-8190-E9B7-F382-88AC34538947}"/>
              </a:ext>
            </a:extLst>
          </p:cNvPr>
          <p:cNvSpPr txBox="1"/>
          <p:nvPr/>
        </p:nvSpPr>
        <p:spPr>
          <a:xfrm>
            <a:off x="147484" y="2659492"/>
            <a:ext cx="3342969" cy="892552"/>
          </a:xfrm>
          <a:custGeom>
            <a:avLst/>
            <a:gdLst>
              <a:gd name="connsiteX0" fmla="*/ 0 w 3342969"/>
              <a:gd name="connsiteY0" fmla="*/ 0 h 892552"/>
              <a:gd name="connsiteX1" fmla="*/ 523732 w 3342969"/>
              <a:gd name="connsiteY1" fmla="*/ 0 h 892552"/>
              <a:gd name="connsiteX2" fmla="*/ 980604 w 3342969"/>
              <a:gd name="connsiteY2" fmla="*/ 0 h 892552"/>
              <a:gd name="connsiteX3" fmla="*/ 1470906 w 3342969"/>
              <a:gd name="connsiteY3" fmla="*/ 0 h 892552"/>
              <a:gd name="connsiteX4" fmla="*/ 2061498 w 3342969"/>
              <a:gd name="connsiteY4" fmla="*/ 0 h 892552"/>
              <a:gd name="connsiteX5" fmla="*/ 2585229 w 3342969"/>
              <a:gd name="connsiteY5" fmla="*/ 0 h 892552"/>
              <a:gd name="connsiteX6" fmla="*/ 3342969 w 3342969"/>
              <a:gd name="connsiteY6" fmla="*/ 0 h 892552"/>
              <a:gd name="connsiteX7" fmla="*/ 3342969 w 3342969"/>
              <a:gd name="connsiteY7" fmla="*/ 455202 h 892552"/>
              <a:gd name="connsiteX8" fmla="*/ 3342969 w 3342969"/>
              <a:gd name="connsiteY8" fmla="*/ 892552 h 892552"/>
              <a:gd name="connsiteX9" fmla="*/ 2785808 w 3342969"/>
              <a:gd name="connsiteY9" fmla="*/ 892552 h 892552"/>
              <a:gd name="connsiteX10" fmla="*/ 2295505 w 3342969"/>
              <a:gd name="connsiteY10" fmla="*/ 892552 h 892552"/>
              <a:gd name="connsiteX11" fmla="*/ 1671485 w 3342969"/>
              <a:gd name="connsiteY11" fmla="*/ 892552 h 892552"/>
              <a:gd name="connsiteX12" fmla="*/ 1147753 w 3342969"/>
              <a:gd name="connsiteY12" fmla="*/ 892552 h 892552"/>
              <a:gd name="connsiteX13" fmla="*/ 690880 w 3342969"/>
              <a:gd name="connsiteY13" fmla="*/ 892552 h 892552"/>
              <a:gd name="connsiteX14" fmla="*/ 0 w 3342969"/>
              <a:gd name="connsiteY14" fmla="*/ 892552 h 892552"/>
              <a:gd name="connsiteX15" fmla="*/ 0 w 3342969"/>
              <a:gd name="connsiteY15" fmla="*/ 464127 h 892552"/>
              <a:gd name="connsiteX16" fmla="*/ 0 w 3342969"/>
              <a:gd name="connsiteY16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42969" h="892552" fill="none" extrusionOk="0">
                <a:moveTo>
                  <a:pt x="0" y="0"/>
                </a:moveTo>
                <a:cubicBezTo>
                  <a:pt x="124753" y="-54938"/>
                  <a:pt x="303507" y="45809"/>
                  <a:pt x="523732" y="0"/>
                </a:cubicBezTo>
                <a:cubicBezTo>
                  <a:pt x="743957" y="-45809"/>
                  <a:pt x="869425" y="18242"/>
                  <a:pt x="980604" y="0"/>
                </a:cubicBezTo>
                <a:cubicBezTo>
                  <a:pt x="1091783" y="-18242"/>
                  <a:pt x="1276202" y="6129"/>
                  <a:pt x="1470906" y="0"/>
                </a:cubicBezTo>
                <a:cubicBezTo>
                  <a:pt x="1665610" y="-6129"/>
                  <a:pt x="1879590" y="38060"/>
                  <a:pt x="2061498" y="0"/>
                </a:cubicBezTo>
                <a:cubicBezTo>
                  <a:pt x="2243406" y="-38060"/>
                  <a:pt x="2418279" y="44363"/>
                  <a:pt x="2585229" y="0"/>
                </a:cubicBezTo>
                <a:cubicBezTo>
                  <a:pt x="2752179" y="-44363"/>
                  <a:pt x="3072876" y="89565"/>
                  <a:pt x="3342969" y="0"/>
                </a:cubicBezTo>
                <a:cubicBezTo>
                  <a:pt x="3383313" y="114143"/>
                  <a:pt x="3293890" y="266350"/>
                  <a:pt x="3342969" y="455202"/>
                </a:cubicBezTo>
                <a:cubicBezTo>
                  <a:pt x="3392048" y="644054"/>
                  <a:pt x="3322863" y="685342"/>
                  <a:pt x="3342969" y="892552"/>
                </a:cubicBezTo>
                <a:cubicBezTo>
                  <a:pt x="3121910" y="926620"/>
                  <a:pt x="2959380" y="861237"/>
                  <a:pt x="2785808" y="892552"/>
                </a:cubicBezTo>
                <a:cubicBezTo>
                  <a:pt x="2612236" y="923867"/>
                  <a:pt x="2458014" y="856565"/>
                  <a:pt x="2295505" y="892552"/>
                </a:cubicBezTo>
                <a:cubicBezTo>
                  <a:pt x="2132996" y="928539"/>
                  <a:pt x="1895840" y="829500"/>
                  <a:pt x="1671485" y="892552"/>
                </a:cubicBezTo>
                <a:cubicBezTo>
                  <a:pt x="1447130" y="955604"/>
                  <a:pt x="1308406" y="869295"/>
                  <a:pt x="1147753" y="892552"/>
                </a:cubicBezTo>
                <a:cubicBezTo>
                  <a:pt x="987100" y="915809"/>
                  <a:pt x="854304" y="849575"/>
                  <a:pt x="690880" y="892552"/>
                </a:cubicBezTo>
                <a:cubicBezTo>
                  <a:pt x="527456" y="935529"/>
                  <a:pt x="319607" y="812573"/>
                  <a:pt x="0" y="892552"/>
                </a:cubicBezTo>
                <a:cubicBezTo>
                  <a:pt x="-7525" y="754594"/>
                  <a:pt x="38439" y="589504"/>
                  <a:pt x="0" y="464127"/>
                </a:cubicBezTo>
                <a:cubicBezTo>
                  <a:pt x="-38439" y="338750"/>
                  <a:pt x="37920" y="224005"/>
                  <a:pt x="0" y="0"/>
                </a:cubicBezTo>
                <a:close/>
              </a:path>
              <a:path w="3342969" h="892552" stroke="0" extrusionOk="0">
                <a:moveTo>
                  <a:pt x="0" y="0"/>
                </a:moveTo>
                <a:cubicBezTo>
                  <a:pt x="158707" y="-3336"/>
                  <a:pt x="265698" y="51112"/>
                  <a:pt x="523732" y="0"/>
                </a:cubicBezTo>
                <a:cubicBezTo>
                  <a:pt x="781766" y="-51112"/>
                  <a:pt x="792813" y="30181"/>
                  <a:pt x="980604" y="0"/>
                </a:cubicBezTo>
                <a:cubicBezTo>
                  <a:pt x="1168395" y="-30181"/>
                  <a:pt x="1401130" y="11612"/>
                  <a:pt x="1604625" y="0"/>
                </a:cubicBezTo>
                <a:cubicBezTo>
                  <a:pt x="1808120" y="-11612"/>
                  <a:pt x="1938570" y="5680"/>
                  <a:pt x="2128357" y="0"/>
                </a:cubicBezTo>
                <a:cubicBezTo>
                  <a:pt x="2318144" y="-5680"/>
                  <a:pt x="2483843" y="49276"/>
                  <a:pt x="2652089" y="0"/>
                </a:cubicBezTo>
                <a:cubicBezTo>
                  <a:pt x="2820335" y="-49276"/>
                  <a:pt x="3193772" y="75549"/>
                  <a:pt x="3342969" y="0"/>
                </a:cubicBezTo>
                <a:cubicBezTo>
                  <a:pt x="3367860" y="201672"/>
                  <a:pt x="3307241" y="323433"/>
                  <a:pt x="3342969" y="428425"/>
                </a:cubicBezTo>
                <a:cubicBezTo>
                  <a:pt x="3378697" y="533417"/>
                  <a:pt x="3318993" y="798400"/>
                  <a:pt x="3342969" y="892552"/>
                </a:cubicBezTo>
                <a:cubicBezTo>
                  <a:pt x="3171558" y="942257"/>
                  <a:pt x="3041155" y="868346"/>
                  <a:pt x="2852667" y="892552"/>
                </a:cubicBezTo>
                <a:cubicBezTo>
                  <a:pt x="2664179" y="916758"/>
                  <a:pt x="2500739" y="839810"/>
                  <a:pt x="2295505" y="892552"/>
                </a:cubicBezTo>
                <a:cubicBezTo>
                  <a:pt x="2090271" y="945294"/>
                  <a:pt x="1963410" y="853587"/>
                  <a:pt x="1738344" y="892552"/>
                </a:cubicBezTo>
                <a:cubicBezTo>
                  <a:pt x="1513278" y="931517"/>
                  <a:pt x="1423039" y="882703"/>
                  <a:pt x="1214612" y="892552"/>
                </a:cubicBezTo>
                <a:cubicBezTo>
                  <a:pt x="1006185" y="902401"/>
                  <a:pt x="766359" y="858271"/>
                  <a:pt x="590591" y="892552"/>
                </a:cubicBezTo>
                <a:cubicBezTo>
                  <a:pt x="414823" y="926833"/>
                  <a:pt x="239896" y="832557"/>
                  <a:pt x="0" y="892552"/>
                </a:cubicBezTo>
                <a:cubicBezTo>
                  <a:pt x="-51187" y="689455"/>
                  <a:pt x="15034" y="635971"/>
                  <a:pt x="0" y="464127"/>
                </a:cubicBezTo>
                <a:cubicBezTo>
                  <a:pt x="-15034" y="292283"/>
                  <a:pt x="35435" y="201859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Recall</a:t>
            </a:r>
          </a:p>
          <a:p>
            <a:pPr algn="ctr"/>
            <a:r>
              <a:rPr lang="en-US" sz="2400" dirty="0">
                <a:latin typeface="Letters for Learners" pitchFamily="2" charset="0"/>
              </a:rPr>
              <a:t>Where did Jack &amp; Jill go</a:t>
            </a:r>
            <a:r>
              <a:rPr lang="en-US" sz="2800" dirty="0">
                <a:latin typeface="Letters for Learners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C61D7-20DF-6244-FEF9-AF959D84ABD3}"/>
              </a:ext>
            </a:extLst>
          </p:cNvPr>
          <p:cNvSpPr txBox="1"/>
          <p:nvPr/>
        </p:nvSpPr>
        <p:spPr>
          <a:xfrm>
            <a:off x="4572000" y="2474893"/>
            <a:ext cx="4365523" cy="830997"/>
          </a:xfrm>
          <a:custGeom>
            <a:avLst/>
            <a:gdLst>
              <a:gd name="connsiteX0" fmla="*/ 0 w 4365523"/>
              <a:gd name="connsiteY0" fmla="*/ 0 h 830997"/>
              <a:gd name="connsiteX1" fmla="*/ 458380 w 4365523"/>
              <a:gd name="connsiteY1" fmla="*/ 0 h 830997"/>
              <a:gd name="connsiteX2" fmla="*/ 960415 w 4365523"/>
              <a:gd name="connsiteY2" fmla="*/ 0 h 830997"/>
              <a:gd name="connsiteX3" fmla="*/ 1418795 w 4365523"/>
              <a:gd name="connsiteY3" fmla="*/ 0 h 830997"/>
              <a:gd name="connsiteX4" fmla="*/ 2008141 w 4365523"/>
              <a:gd name="connsiteY4" fmla="*/ 0 h 830997"/>
              <a:gd name="connsiteX5" fmla="*/ 2553831 w 4365523"/>
              <a:gd name="connsiteY5" fmla="*/ 0 h 830997"/>
              <a:gd name="connsiteX6" fmla="*/ 3099521 w 4365523"/>
              <a:gd name="connsiteY6" fmla="*/ 0 h 830997"/>
              <a:gd name="connsiteX7" fmla="*/ 3732522 w 4365523"/>
              <a:gd name="connsiteY7" fmla="*/ 0 h 830997"/>
              <a:gd name="connsiteX8" fmla="*/ 4365523 w 4365523"/>
              <a:gd name="connsiteY8" fmla="*/ 0 h 830997"/>
              <a:gd name="connsiteX9" fmla="*/ 4365523 w 4365523"/>
              <a:gd name="connsiteY9" fmla="*/ 390569 h 830997"/>
              <a:gd name="connsiteX10" fmla="*/ 4365523 w 4365523"/>
              <a:gd name="connsiteY10" fmla="*/ 830997 h 830997"/>
              <a:gd name="connsiteX11" fmla="*/ 3950798 w 4365523"/>
              <a:gd name="connsiteY11" fmla="*/ 830997 h 830997"/>
              <a:gd name="connsiteX12" fmla="*/ 3492418 w 4365523"/>
              <a:gd name="connsiteY12" fmla="*/ 830997 h 830997"/>
              <a:gd name="connsiteX13" fmla="*/ 2903073 w 4365523"/>
              <a:gd name="connsiteY13" fmla="*/ 830997 h 830997"/>
              <a:gd name="connsiteX14" fmla="*/ 2270072 w 4365523"/>
              <a:gd name="connsiteY14" fmla="*/ 830997 h 830997"/>
              <a:gd name="connsiteX15" fmla="*/ 1768037 w 4365523"/>
              <a:gd name="connsiteY15" fmla="*/ 830997 h 830997"/>
              <a:gd name="connsiteX16" fmla="*/ 1135036 w 4365523"/>
              <a:gd name="connsiteY16" fmla="*/ 830997 h 830997"/>
              <a:gd name="connsiteX17" fmla="*/ 676656 w 4365523"/>
              <a:gd name="connsiteY17" fmla="*/ 830997 h 830997"/>
              <a:gd name="connsiteX18" fmla="*/ 0 w 4365523"/>
              <a:gd name="connsiteY18" fmla="*/ 830997 h 830997"/>
              <a:gd name="connsiteX19" fmla="*/ 0 w 4365523"/>
              <a:gd name="connsiteY19" fmla="*/ 440428 h 830997"/>
              <a:gd name="connsiteX20" fmla="*/ 0 w 4365523"/>
              <a:gd name="connsiteY20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5523" h="830997" fill="none" extrusionOk="0">
                <a:moveTo>
                  <a:pt x="0" y="0"/>
                </a:moveTo>
                <a:cubicBezTo>
                  <a:pt x="184829" y="-51948"/>
                  <a:pt x="345413" y="51519"/>
                  <a:pt x="458380" y="0"/>
                </a:cubicBezTo>
                <a:cubicBezTo>
                  <a:pt x="571347" y="-51519"/>
                  <a:pt x="804817" y="28022"/>
                  <a:pt x="960415" y="0"/>
                </a:cubicBezTo>
                <a:cubicBezTo>
                  <a:pt x="1116014" y="-28022"/>
                  <a:pt x="1311963" y="27683"/>
                  <a:pt x="1418795" y="0"/>
                </a:cubicBezTo>
                <a:cubicBezTo>
                  <a:pt x="1525627" y="-27683"/>
                  <a:pt x="1740038" y="41190"/>
                  <a:pt x="2008141" y="0"/>
                </a:cubicBezTo>
                <a:cubicBezTo>
                  <a:pt x="2276244" y="-41190"/>
                  <a:pt x="2308286" y="49306"/>
                  <a:pt x="2553831" y="0"/>
                </a:cubicBezTo>
                <a:cubicBezTo>
                  <a:pt x="2799376" y="-49306"/>
                  <a:pt x="2969290" y="65325"/>
                  <a:pt x="3099521" y="0"/>
                </a:cubicBezTo>
                <a:cubicBezTo>
                  <a:pt x="3229752" y="-65325"/>
                  <a:pt x="3571606" y="54180"/>
                  <a:pt x="3732522" y="0"/>
                </a:cubicBezTo>
                <a:cubicBezTo>
                  <a:pt x="3893438" y="-54180"/>
                  <a:pt x="4050104" y="15557"/>
                  <a:pt x="4365523" y="0"/>
                </a:cubicBezTo>
                <a:cubicBezTo>
                  <a:pt x="4371435" y="96695"/>
                  <a:pt x="4343656" y="298629"/>
                  <a:pt x="4365523" y="390569"/>
                </a:cubicBezTo>
                <a:cubicBezTo>
                  <a:pt x="4387390" y="482509"/>
                  <a:pt x="4322506" y="722902"/>
                  <a:pt x="4365523" y="830997"/>
                </a:cubicBezTo>
                <a:cubicBezTo>
                  <a:pt x="4201387" y="870056"/>
                  <a:pt x="4059469" y="815843"/>
                  <a:pt x="3950798" y="830997"/>
                </a:cubicBezTo>
                <a:cubicBezTo>
                  <a:pt x="3842127" y="846151"/>
                  <a:pt x="3633657" y="787218"/>
                  <a:pt x="3492418" y="830997"/>
                </a:cubicBezTo>
                <a:cubicBezTo>
                  <a:pt x="3351179" y="874776"/>
                  <a:pt x="3156153" y="775997"/>
                  <a:pt x="2903073" y="830997"/>
                </a:cubicBezTo>
                <a:cubicBezTo>
                  <a:pt x="2649993" y="885997"/>
                  <a:pt x="2550755" y="757531"/>
                  <a:pt x="2270072" y="830997"/>
                </a:cubicBezTo>
                <a:cubicBezTo>
                  <a:pt x="1989389" y="904463"/>
                  <a:pt x="1970700" y="784830"/>
                  <a:pt x="1768037" y="830997"/>
                </a:cubicBezTo>
                <a:cubicBezTo>
                  <a:pt x="1565374" y="877164"/>
                  <a:pt x="1383473" y="769049"/>
                  <a:pt x="1135036" y="830997"/>
                </a:cubicBezTo>
                <a:cubicBezTo>
                  <a:pt x="886599" y="892945"/>
                  <a:pt x="785191" y="792891"/>
                  <a:pt x="676656" y="830997"/>
                </a:cubicBezTo>
                <a:cubicBezTo>
                  <a:pt x="568121" y="869103"/>
                  <a:pt x="208347" y="791012"/>
                  <a:pt x="0" y="830997"/>
                </a:cubicBezTo>
                <a:cubicBezTo>
                  <a:pt x="-45299" y="653143"/>
                  <a:pt x="43865" y="609102"/>
                  <a:pt x="0" y="440428"/>
                </a:cubicBezTo>
                <a:cubicBezTo>
                  <a:pt x="-43865" y="271754"/>
                  <a:pt x="40904" y="136204"/>
                  <a:pt x="0" y="0"/>
                </a:cubicBezTo>
                <a:close/>
              </a:path>
              <a:path w="4365523" h="830997" stroke="0" extrusionOk="0">
                <a:moveTo>
                  <a:pt x="0" y="0"/>
                </a:moveTo>
                <a:cubicBezTo>
                  <a:pt x="183386" y="-5435"/>
                  <a:pt x="276462" y="43506"/>
                  <a:pt x="502035" y="0"/>
                </a:cubicBezTo>
                <a:cubicBezTo>
                  <a:pt x="727608" y="-43506"/>
                  <a:pt x="782610" y="20618"/>
                  <a:pt x="916760" y="0"/>
                </a:cubicBezTo>
                <a:cubicBezTo>
                  <a:pt x="1050911" y="-20618"/>
                  <a:pt x="1344183" y="74778"/>
                  <a:pt x="1549761" y="0"/>
                </a:cubicBezTo>
                <a:cubicBezTo>
                  <a:pt x="1755339" y="-74778"/>
                  <a:pt x="1854962" y="26590"/>
                  <a:pt x="2051796" y="0"/>
                </a:cubicBezTo>
                <a:cubicBezTo>
                  <a:pt x="2248631" y="-26590"/>
                  <a:pt x="2383752" y="14391"/>
                  <a:pt x="2553831" y="0"/>
                </a:cubicBezTo>
                <a:cubicBezTo>
                  <a:pt x="2723910" y="-14391"/>
                  <a:pt x="2971155" y="52166"/>
                  <a:pt x="3186832" y="0"/>
                </a:cubicBezTo>
                <a:cubicBezTo>
                  <a:pt x="3402509" y="-52166"/>
                  <a:pt x="3535043" y="26727"/>
                  <a:pt x="3645212" y="0"/>
                </a:cubicBezTo>
                <a:cubicBezTo>
                  <a:pt x="3755381" y="-26727"/>
                  <a:pt x="4088098" y="23746"/>
                  <a:pt x="4365523" y="0"/>
                </a:cubicBezTo>
                <a:cubicBezTo>
                  <a:pt x="4387662" y="211418"/>
                  <a:pt x="4327317" y="266614"/>
                  <a:pt x="4365523" y="432118"/>
                </a:cubicBezTo>
                <a:cubicBezTo>
                  <a:pt x="4403729" y="597622"/>
                  <a:pt x="4363646" y="668066"/>
                  <a:pt x="4365523" y="830997"/>
                </a:cubicBezTo>
                <a:cubicBezTo>
                  <a:pt x="4160647" y="849082"/>
                  <a:pt x="4058368" y="822006"/>
                  <a:pt x="3819833" y="830997"/>
                </a:cubicBezTo>
                <a:cubicBezTo>
                  <a:pt x="3581298" y="839988"/>
                  <a:pt x="3451139" y="802101"/>
                  <a:pt x="3317797" y="830997"/>
                </a:cubicBezTo>
                <a:cubicBezTo>
                  <a:pt x="3184455" y="859893"/>
                  <a:pt x="2961258" y="781633"/>
                  <a:pt x="2684797" y="830997"/>
                </a:cubicBezTo>
                <a:cubicBezTo>
                  <a:pt x="2408336" y="880361"/>
                  <a:pt x="2303994" y="774512"/>
                  <a:pt x="2051796" y="830997"/>
                </a:cubicBezTo>
                <a:cubicBezTo>
                  <a:pt x="1799598" y="887482"/>
                  <a:pt x="1711896" y="788127"/>
                  <a:pt x="1593416" y="830997"/>
                </a:cubicBezTo>
                <a:cubicBezTo>
                  <a:pt x="1474936" y="873867"/>
                  <a:pt x="1196159" y="824104"/>
                  <a:pt x="1047726" y="830997"/>
                </a:cubicBezTo>
                <a:cubicBezTo>
                  <a:pt x="899293" y="837890"/>
                  <a:pt x="509427" y="830875"/>
                  <a:pt x="0" y="830997"/>
                </a:cubicBezTo>
                <a:cubicBezTo>
                  <a:pt x="-13735" y="661463"/>
                  <a:pt x="39378" y="601886"/>
                  <a:pt x="0" y="415499"/>
                </a:cubicBezTo>
                <a:cubicBezTo>
                  <a:pt x="-39378" y="229112"/>
                  <a:pt x="1442" y="18254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Beyond the Book</a:t>
            </a:r>
          </a:p>
          <a:p>
            <a:pPr algn="ctr"/>
            <a:r>
              <a:rPr lang="en-US" sz="2400" dirty="0">
                <a:latin typeface="Letters for Learners" pitchFamily="2" charset="0"/>
              </a:rPr>
              <a:t>What do you think happened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EC000-9444-F279-3D54-BDB4CC150BFC}"/>
              </a:ext>
            </a:extLst>
          </p:cNvPr>
          <p:cNvSpPr txBox="1"/>
          <p:nvPr/>
        </p:nvSpPr>
        <p:spPr>
          <a:xfrm>
            <a:off x="1523999" y="1890691"/>
            <a:ext cx="3637936" cy="830997"/>
          </a:xfrm>
          <a:custGeom>
            <a:avLst/>
            <a:gdLst>
              <a:gd name="connsiteX0" fmla="*/ 0 w 3637936"/>
              <a:gd name="connsiteY0" fmla="*/ 0 h 830997"/>
              <a:gd name="connsiteX1" fmla="*/ 446946 w 3637936"/>
              <a:gd name="connsiteY1" fmla="*/ 0 h 830997"/>
              <a:gd name="connsiteX2" fmla="*/ 1003031 w 3637936"/>
              <a:gd name="connsiteY2" fmla="*/ 0 h 830997"/>
              <a:gd name="connsiteX3" fmla="*/ 1486357 w 3637936"/>
              <a:gd name="connsiteY3" fmla="*/ 0 h 830997"/>
              <a:gd name="connsiteX4" fmla="*/ 1933303 w 3637936"/>
              <a:gd name="connsiteY4" fmla="*/ 0 h 830997"/>
              <a:gd name="connsiteX5" fmla="*/ 2489388 w 3637936"/>
              <a:gd name="connsiteY5" fmla="*/ 0 h 830997"/>
              <a:gd name="connsiteX6" fmla="*/ 3009093 w 3637936"/>
              <a:gd name="connsiteY6" fmla="*/ 0 h 830997"/>
              <a:gd name="connsiteX7" fmla="*/ 3637936 w 3637936"/>
              <a:gd name="connsiteY7" fmla="*/ 0 h 830997"/>
              <a:gd name="connsiteX8" fmla="*/ 3637936 w 3637936"/>
              <a:gd name="connsiteY8" fmla="*/ 432118 h 830997"/>
              <a:gd name="connsiteX9" fmla="*/ 3637936 w 3637936"/>
              <a:gd name="connsiteY9" fmla="*/ 830997 h 830997"/>
              <a:gd name="connsiteX10" fmla="*/ 3190990 w 3637936"/>
              <a:gd name="connsiteY10" fmla="*/ 830997 h 830997"/>
              <a:gd name="connsiteX11" fmla="*/ 2780423 w 3637936"/>
              <a:gd name="connsiteY11" fmla="*/ 830997 h 830997"/>
              <a:gd name="connsiteX12" fmla="*/ 2224338 w 3637936"/>
              <a:gd name="connsiteY12" fmla="*/ 830997 h 830997"/>
              <a:gd name="connsiteX13" fmla="*/ 1777392 w 3637936"/>
              <a:gd name="connsiteY13" fmla="*/ 830997 h 830997"/>
              <a:gd name="connsiteX14" fmla="*/ 1221307 w 3637936"/>
              <a:gd name="connsiteY14" fmla="*/ 830997 h 830997"/>
              <a:gd name="connsiteX15" fmla="*/ 628843 w 3637936"/>
              <a:gd name="connsiteY15" fmla="*/ 830997 h 830997"/>
              <a:gd name="connsiteX16" fmla="*/ 0 w 3637936"/>
              <a:gd name="connsiteY16" fmla="*/ 830997 h 830997"/>
              <a:gd name="connsiteX17" fmla="*/ 0 w 3637936"/>
              <a:gd name="connsiteY17" fmla="*/ 398879 h 830997"/>
              <a:gd name="connsiteX18" fmla="*/ 0 w 3637936"/>
              <a:gd name="connsiteY1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7936" h="830997" fill="none" extrusionOk="0">
                <a:moveTo>
                  <a:pt x="0" y="0"/>
                </a:moveTo>
                <a:cubicBezTo>
                  <a:pt x="169211" y="-25546"/>
                  <a:pt x="334189" y="37422"/>
                  <a:pt x="446946" y="0"/>
                </a:cubicBezTo>
                <a:cubicBezTo>
                  <a:pt x="559703" y="-37422"/>
                  <a:pt x="732127" y="40393"/>
                  <a:pt x="1003031" y="0"/>
                </a:cubicBezTo>
                <a:cubicBezTo>
                  <a:pt x="1273935" y="-40393"/>
                  <a:pt x="1271392" y="48030"/>
                  <a:pt x="1486357" y="0"/>
                </a:cubicBezTo>
                <a:cubicBezTo>
                  <a:pt x="1701322" y="-48030"/>
                  <a:pt x="1776105" y="51096"/>
                  <a:pt x="1933303" y="0"/>
                </a:cubicBezTo>
                <a:cubicBezTo>
                  <a:pt x="2090501" y="-51096"/>
                  <a:pt x="2349525" y="61661"/>
                  <a:pt x="2489388" y="0"/>
                </a:cubicBezTo>
                <a:cubicBezTo>
                  <a:pt x="2629252" y="-61661"/>
                  <a:pt x="2797250" y="42062"/>
                  <a:pt x="3009093" y="0"/>
                </a:cubicBezTo>
                <a:cubicBezTo>
                  <a:pt x="3220937" y="-42062"/>
                  <a:pt x="3468364" y="56508"/>
                  <a:pt x="3637936" y="0"/>
                </a:cubicBezTo>
                <a:cubicBezTo>
                  <a:pt x="3639930" y="175170"/>
                  <a:pt x="3596423" y="224175"/>
                  <a:pt x="3637936" y="432118"/>
                </a:cubicBezTo>
                <a:cubicBezTo>
                  <a:pt x="3679449" y="640061"/>
                  <a:pt x="3602052" y="648801"/>
                  <a:pt x="3637936" y="830997"/>
                </a:cubicBezTo>
                <a:cubicBezTo>
                  <a:pt x="3423555" y="856163"/>
                  <a:pt x="3385694" y="828676"/>
                  <a:pt x="3190990" y="830997"/>
                </a:cubicBezTo>
                <a:cubicBezTo>
                  <a:pt x="2996286" y="833318"/>
                  <a:pt x="2889875" y="830058"/>
                  <a:pt x="2780423" y="830997"/>
                </a:cubicBezTo>
                <a:cubicBezTo>
                  <a:pt x="2670971" y="831936"/>
                  <a:pt x="2492799" y="827949"/>
                  <a:pt x="2224338" y="830997"/>
                </a:cubicBezTo>
                <a:cubicBezTo>
                  <a:pt x="1955878" y="834045"/>
                  <a:pt x="1945895" y="826151"/>
                  <a:pt x="1777392" y="830997"/>
                </a:cubicBezTo>
                <a:cubicBezTo>
                  <a:pt x="1608889" y="835843"/>
                  <a:pt x="1494254" y="822820"/>
                  <a:pt x="1221307" y="830997"/>
                </a:cubicBezTo>
                <a:cubicBezTo>
                  <a:pt x="948360" y="839174"/>
                  <a:pt x="774066" y="790151"/>
                  <a:pt x="628843" y="830997"/>
                </a:cubicBezTo>
                <a:cubicBezTo>
                  <a:pt x="483620" y="871843"/>
                  <a:pt x="227456" y="820497"/>
                  <a:pt x="0" y="830997"/>
                </a:cubicBezTo>
                <a:cubicBezTo>
                  <a:pt x="-26647" y="692471"/>
                  <a:pt x="32410" y="515163"/>
                  <a:pt x="0" y="398879"/>
                </a:cubicBezTo>
                <a:cubicBezTo>
                  <a:pt x="-32410" y="282595"/>
                  <a:pt x="1495" y="103478"/>
                  <a:pt x="0" y="0"/>
                </a:cubicBezTo>
                <a:close/>
              </a:path>
              <a:path w="3637936" h="830997" stroke="0" extrusionOk="0">
                <a:moveTo>
                  <a:pt x="0" y="0"/>
                </a:moveTo>
                <a:cubicBezTo>
                  <a:pt x="130636" y="-50374"/>
                  <a:pt x="256068" y="15970"/>
                  <a:pt x="483326" y="0"/>
                </a:cubicBezTo>
                <a:cubicBezTo>
                  <a:pt x="710584" y="-15970"/>
                  <a:pt x="704777" y="38978"/>
                  <a:pt x="893893" y="0"/>
                </a:cubicBezTo>
                <a:cubicBezTo>
                  <a:pt x="1083009" y="-38978"/>
                  <a:pt x="1206923" y="70605"/>
                  <a:pt x="1486357" y="0"/>
                </a:cubicBezTo>
                <a:cubicBezTo>
                  <a:pt x="1765791" y="-70605"/>
                  <a:pt x="1780872" y="17997"/>
                  <a:pt x="1969682" y="0"/>
                </a:cubicBezTo>
                <a:cubicBezTo>
                  <a:pt x="2158492" y="-17997"/>
                  <a:pt x="2217318" y="5204"/>
                  <a:pt x="2453008" y="0"/>
                </a:cubicBezTo>
                <a:cubicBezTo>
                  <a:pt x="2688698" y="-5204"/>
                  <a:pt x="2822623" y="48376"/>
                  <a:pt x="3045472" y="0"/>
                </a:cubicBezTo>
                <a:cubicBezTo>
                  <a:pt x="3268321" y="-48376"/>
                  <a:pt x="3408937" y="21005"/>
                  <a:pt x="3637936" y="0"/>
                </a:cubicBezTo>
                <a:cubicBezTo>
                  <a:pt x="3642846" y="91743"/>
                  <a:pt x="3632430" y="224361"/>
                  <a:pt x="3637936" y="432118"/>
                </a:cubicBezTo>
                <a:cubicBezTo>
                  <a:pt x="3643442" y="639875"/>
                  <a:pt x="3636958" y="668997"/>
                  <a:pt x="3637936" y="830997"/>
                </a:cubicBezTo>
                <a:cubicBezTo>
                  <a:pt x="3417661" y="865200"/>
                  <a:pt x="3388906" y="781724"/>
                  <a:pt x="3190990" y="830997"/>
                </a:cubicBezTo>
                <a:cubicBezTo>
                  <a:pt x="2993074" y="880270"/>
                  <a:pt x="2874955" y="822741"/>
                  <a:pt x="2671284" y="830997"/>
                </a:cubicBezTo>
                <a:cubicBezTo>
                  <a:pt x="2467613" y="839253"/>
                  <a:pt x="2409804" y="830957"/>
                  <a:pt x="2187959" y="830997"/>
                </a:cubicBezTo>
                <a:cubicBezTo>
                  <a:pt x="1966115" y="831037"/>
                  <a:pt x="1800517" y="820997"/>
                  <a:pt x="1595495" y="830997"/>
                </a:cubicBezTo>
                <a:cubicBezTo>
                  <a:pt x="1390473" y="840997"/>
                  <a:pt x="1192529" y="761051"/>
                  <a:pt x="1003031" y="830997"/>
                </a:cubicBezTo>
                <a:cubicBezTo>
                  <a:pt x="813533" y="900943"/>
                  <a:pt x="674980" y="791684"/>
                  <a:pt x="556085" y="830997"/>
                </a:cubicBezTo>
                <a:cubicBezTo>
                  <a:pt x="437190" y="870310"/>
                  <a:pt x="160795" y="817968"/>
                  <a:pt x="0" y="830997"/>
                </a:cubicBezTo>
                <a:cubicBezTo>
                  <a:pt x="-32050" y="724287"/>
                  <a:pt x="46237" y="606371"/>
                  <a:pt x="0" y="398879"/>
                </a:cubicBezTo>
                <a:cubicBezTo>
                  <a:pt x="-46237" y="191387"/>
                  <a:pt x="42725" y="185550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Vocabulary</a:t>
            </a:r>
          </a:p>
          <a:p>
            <a:r>
              <a:rPr lang="en-US" sz="2400" dirty="0">
                <a:latin typeface="Letters for Learners" pitchFamily="2" charset="0"/>
              </a:rPr>
              <a:t>Crown, pail, fetch, tumble, caper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E9918-08E6-E6FC-D395-6FBBFD696C26}"/>
              </a:ext>
            </a:extLst>
          </p:cNvPr>
          <p:cNvSpPr txBox="1"/>
          <p:nvPr/>
        </p:nvSpPr>
        <p:spPr>
          <a:xfrm>
            <a:off x="5073444" y="239558"/>
            <a:ext cx="334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Up Jack got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And home did trot,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As fast as he could caper;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Went to bed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To mend his head</a:t>
            </a:r>
            <a:br>
              <a:rPr lang="en-US" dirty="0"/>
            </a:br>
            <a:r>
              <a:rPr lang="en-US" b="0" i="0" dirty="0">
                <a:solidFill>
                  <a:srgbClr val="0F2C3B"/>
                </a:solidFill>
                <a:effectLst/>
                <a:latin typeface="franklin-gothic-urw"/>
              </a:rPr>
              <a:t>With vinegar and brown paper.</a:t>
            </a:r>
            <a:endParaRPr lang="en-US" dirty="0"/>
          </a:p>
        </p:txBody>
      </p:sp>
      <p:pic>
        <p:nvPicPr>
          <p:cNvPr id="21" name="Picture 20" descr="A cartoon of a child sleeping in a bed&#10;&#10;Description automatically generated">
            <a:extLst>
              <a:ext uri="{FF2B5EF4-FFF2-40B4-BE49-F238E27FC236}">
                <a16:creationId xmlns:a16="http://schemas.microsoft.com/office/drawing/2014/main" id="{C6B0B201-ADC3-AA15-A4EC-E734347B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28" y="4372821"/>
            <a:ext cx="1931419" cy="1436493"/>
          </a:xfrm>
          <a:prstGeom prst="rect">
            <a:avLst/>
          </a:prstGeom>
        </p:spPr>
      </p:pic>
      <p:pic>
        <p:nvPicPr>
          <p:cNvPr id="23" name="Picture 22" descr="A child and child holding baskets and walking on a path&#10;&#10;Description automatically generated">
            <a:extLst>
              <a:ext uri="{FF2B5EF4-FFF2-40B4-BE49-F238E27FC236}">
                <a16:creationId xmlns:a16="http://schemas.microsoft.com/office/drawing/2014/main" id="{1F1DD20A-1463-248F-ED41-293D9F217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4" y="4648307"/>
            <a:ext cx="2483720" cy="1483211"/>
          </a:xfrm>
          <a:prstGeom prst="rect">
            <a:avLst/>
          </a:prstGeom>
        </p:spPr>
      </p:pic>
      <p:pic>
        <p:nvPicPr>
          <p:cNvPr id="25" name="Picture 24" descr="A cartoon of a child falling down&#10;&#10;Description automatically generated">
            <a:extLst>
              <a:ext uri="{FF2B5EF4-FFF2-40B4-BE49-F238E27FC236}">
                <a16:creationId xmlns:a16="http://schemas.microsoft.com/office/drawing/2014/main" id="{7724BE48-B48C-E3FF-69F6-C95373965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247" y="4450575"/>
            <a:ext cx="1861063" cy="2034185"/>
          </a:xfrm>
          <a:prstGeom prst="rect">
            <a:avLst/>
          </a:prstGeom>
        </p:spPr>
      </p:pic>
      <p:pic>
        <p:nvPicPr>
          <p:cNvPr id="27" name="Picture 26" descr="A cartoon of a person lying on the ground&#10;&#10;Description automatically generated">
            <a:extLst>
              <a:ext uri="{FF2B5EF4-FFF2-40B4-BE49-F238E27FC236}">
                <a16:creationId xmlns:a16="http://schemas.microsoft.com/office/drawing/2014/main" id="{8F4FF7B3-D958-96FB-079B-C84208D2A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613" y="4372821"/>
            <a:ext cx="1578232" cy="21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90211"/>
            <a:ext cx="8455572" cy="338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16986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Explicit Instruction (I-do, We-do, You-do)</a:t>
            </a:r>
          </a:p>
          <a:p>
            <a:pPr marL="339725"/>
            <a:endParaRPr lang="en-US" sz="2000" dirty="0">
              <a:latin typeface="Arial"/>
              <a:cs typeface="Arial"/>
            </a:endParaRPr>
          </a:p>
          <a:p>
            <a:pPr marL="509588" indent="-16986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Systematic &amp; Cumulative (use scope &amp; sequence; build on each lesson)</a:t>
            </a:r>
          </a:p>
          <a:p>
            <a:pPr marL="339725"/>
            <a:endParaRPr lang="en-US" sz="2000" dirty="0">
              <a:latin typeface="Arial"/>
              <a:cs typeface="Arial"/>
            </a:endParaRPr>
          </a:p>
          <a:p>
            <a:pPr marL="509588" indent="-16986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Hands on, Engaging, &amp; Multimodal (listen, see, speak, write)</a:t>
            </a:r>
          </a:p>
          <a:p>
            <a:pPr marL="339725"/>
            <a:endParaRPr lang="en-US" sz="2000" dirty="0">
              <a:latin typeface="Arial"/>
              <a:cs typeface="Arial"/>
            </a:endParaRPr>
          </a:p>
          <a:p>
            <a:pPr marL="509588" indent="-16986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Diagnostic &amp; Responsive (student responses determine pacing, presentation and practice)</a:t>
            </a:r>
          </a:p>
          <a:p>
            <a:pPr marL="509588" indent="-169863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08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Reading Instruction &amp; 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672" y="1752600"/>
            <a:ext cx="463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Structured Literacy Approach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1FCC7-4CC0-F2CF-9AEA-188A3B1CC504}"/>
              </a:ext>
            </a:extLst>
          </p:cNvPr>
          <p:cNvSpPr txBox="1"/>
          <p:nvPr/>
        </p:nvSpPr>
        <p:spPr>
          <a:xfrm>
            <a:off x="6653198" y="1770687"/>
            <a:ext cx="182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The HOW</a:t>
            </a:r>
          </a:p>
        </p:txBody>
      </p:sp>
    </p:spTree>
    <p:extLst>
      <p:ext uri="{BB962C8B-B14F-4D97-AF65-F5344CB8AC3E}">
        <p14:creationId xmlns:p14="http://schemas.microsoft.com/office/powerpoint/2010/main" val="2641175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1743"/>
            <a:ext cx="9144000" cy="3505200"/>
          </a:xfrm>
          <a:prstGeom prst="rect">
            <a:avLst/>
          </a:prstGeom>
          <a:solidFill>
            <a:srgbClr val="C0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3566" y="3407293"/>
            <a:ext cx="8858854" cy="18784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QUESTIONS?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86" y="5283342"/>
            <a:ext cx="4946761" cy="9430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Dr. Terri Hessler, Associate Professor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Ohio State University at Newark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53951019-6D63-82B2-CBDF-FBD98F49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1" y="407165"/>
            <a:ext cx="1917291" cy="1720392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BF47807A-0341-99C7-3A9A-AF0F0B43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49" y="263071"/>
            <a:ext cx="1923010" cy="19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1FA2E1-3E66-D96D-A2FB-6B95CFDE4F37}"/>
              </a:ext>
            </a:extLst>
          </p:cNvPr>
          <p:cNvSpPr txBox="1">
            <a:spLocks/>
          </p:cNvSpPr>
          <p:nvPr/>
        </p:nvSpPr>
        <p:spPr>
          <a:xfrm>
            <a:off x="5722374" y="5318430"/>
            <a:ext cx="3421626" cy="9430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Lannette Gandee, Teacher</a:t>
            </a:r>
          </a:p>
          <a:p>
            <a:pPr algn="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 Excellence Academy</a:t>
            </a:r>
          </a:p>
        </p:txBody>
      </p:sp>
    </p:spTree>
    <p:extLst>
      <p:ext uri="{BB962C8B-B14F-4D97-AF65-F5344CB8AC3E}">
        <p14:creationId xmlns:p14="http://schemas.microsoft.com/office/powerpoint/2010/main" val="224638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672" y="2290211"/>
            <a:ext cx="81901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Phonemic Awareness</a:t>
            </a:r>
          </a:p>
          <a:p>
            <a:pPr marL="509588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Letter-sound correspondence (see-say-hear-write)</a:t>
            </a:r>
          </a:p>
          <a:p>
            <a:pPr marL="509588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Spelling (sounds, syllables)</a:t>
            </a:r>
          </a:p>
          <a:p>
            <a:pPr marL="509588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Patterns and conventions of print (FLOSS, spelling /k/)</a:t>
            </a:r>
          </a:p>
          <a:p>
            <a:pPr marL="509588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Comprehending</a:t>
            </a:r>
          </a:p>
          <a:p>
            <a:pPr marL="1139825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/>
                <a:cs typeface="Arial"/>
              </a:rPr>
              <a:t>Words (morphology)</a:t>
            </a:r>
          </a:p>
          <a:p>
            <a:pPr marL="1139825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/>
                <a:cs typeface="Arial"/>
              </a:rPr>
              <a:t>Sentences (syntax and semantics; sentence structure)</a:t>
            </a:r>
          </a:p>
          <a:p>
            <a:pPr marL="1139825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/>
                <a:cs typeface="Arial"/>
              </a:rPr>
              <a:t>Paragraphs (structure &amp; organization)</a:t>
            </a:r>
          </a:p>
          <a:p>
            <a:pPr marL="1139825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/>
                <a:cs typeface="Arial"/>
              </a:rPr>
              <a:t>Longer Text (discourse analysis)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08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Reading Instruction &amp; 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672" y="1752600"/>
            <a:ext cx="463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Structured Literacy Approach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1FCC7-4CC0-F2CF-9AEA-188A3B1CC504}"/>
              </a:ext>
            </a:extLst>
          </p:cNvPr>
          <p:cNvSpPr txBox="1"/>
          <p:nvPr/>
        </p:nvSpPr>
        <p:spPr>
          <a:xfrm>
            <a:off x="6653198" y="1770687"/>
            <a:ext cx="182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The WHAT</a:t>
            </a:r>
          </a:p>
        </p:txBody>
      </p:sp>
    </p:spTree>
    <p:extLst>
      <p:ext uri="{BB962C8B-B14F-4D97-AF65-F5344CB8AC3E}">
        <p14:creationId xmlns:p14="http://schemas.microsoft.com/office/powerpoint/2010/main" val="143245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576951"/>
            <a:ext cx="73506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For youngest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Practice saying words and segmenting the phonemes (sounds)</a:t>
            </a:r>
          </a:p>
          <a:p>
            <a:pPr marL="512763" lvl="3">
              <a:buSzPct val="75000"/>
            </a:pPr>
            <a:endParaRPr lang="en-US" sz="2000" dirty="0">
              <a:solidFill>
                <a:schemeClr val="dk1"/>
              </a:solidFill>
              <a:latin typeface="Arial" panose="020B0604020202020204" pitchFamily="34" charset="0"/>
              <a:ea typeface="Secular One"/>
              <a:cs typeface="Arial" panose="020B0604020202020204" pitchFamily="34" charset="0"/>
              <a:sym typeface="Secular On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08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Phonemic Awareness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" y="1699214"/>
            <a:ext cx="841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Recognizing the individual sounds in a word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5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3"/>
          <p:cNvSpPr/>
          <p:nvPr/>
        </p:nvSpPr>
        <p:spPr>
          <a:xfrm>
            <a:off x="4701944" y="3313469"/>
            <a:ext cx="2011800" cy="197902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204" name="Google Shape;204;p53"/>
          <p:cNvSpPr/>
          <p:nvPr/>
        </p:nvSpPr>
        <p:spPr>
          <a:xfrm>
            <a:off x="418456" y="3313471"/>
            <a:ext cx="2011800" cy="1979018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4" name="Google Shape;203;p53">
            <a:extLst>
              <a:ext uri="{FF2B5EF4-FFF2-40B4-BE49-F238E27FC236}">
                <a16:creationId xmlns:a16="http://schemas.microsoft.com/office/drawing/2014/main" id="{2B94DFEF-EB02-8423-70D6-354C500E5336}"/>
              </a:ext>
            </a:extLst>
          </p:cNvPr>
          <p:cNvSpPr/>
          <p:nvPr/>
        </p:nvSpPr>
        <p:spPr>
          <a:xfrm>
            <a:off x="2560200" y="3313469"/>
            <a:ext cx="2011800" cy="197901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5" name="Google Shape;203;p53">
            <a:extLst>
              <a:ext uri="{FF2B5EF4-FFF2-40B4-BE49-F238E27FC236}">
                <a16:creationId xmlns:a16="http://schemas.microsoft.com/office/drawing/2014/main" id="{EABCB2DC-A3C7-FE07-0150-FDEDE4D54299}"/>
              </a:ext>
            </a:extLst>
          </p:cNvPr>
          <p:cNvSpPr/>
          <p:nvPr/>
        </p:nvSpPr>
        <p:spPr>
          <a:xfrm>
            <a:off x="6843688" y="3313469"/>
            <a:ext cx="2011800" cy="197902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F235CC-9C96-A65E-49BC-74FCF7D22CB6}"/>
              </a:ext>
            </a:extLst>
          </p:cNvPr>
          <p:cNvSpPr/>
          <p:nvPr/>
        </p:nvSpPr>
        <p:spPr>
          <a:xfrm>
            <a:off x="2222090" y="587969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831F70-2298-5C93-86C5-E81F37B37431}"/>
              </a:ext>
            </a:extLst>
          </p:cNvPr>
          <p:cNvSpPr/>
          <p:nvPr/>
        </p:nvSpPr>
        <p:spPr>
          <a:xfrm>
            <a:off x="977808" y="4283313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15A3F7-4135-4EDD-C6EF-FBF787C2FF8B}"/>
              </a:ext>
            </a:extLst>
          </p:cNvPr>
          <p:cNvSpPr/>
          <p:nvPr/>
        </p:nvSpPr>
        <p:spPr>
          <a:xfrm>
            <a:off x="3065950" y="402726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C7B8B2-E7C6-CEDF-C34C-60D78EA29618}"/>
              </a:ext>
            </a:extLst>
          </p:cNvPr>
          <p:cNvSpPr/>
          <p:nvPr/>
        </p:nvSpPr>
        <p:spPr>
          <a:xfrm>
            <a:off x="3431064" y="5692407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1D354A-84AD-853C-1D3E-34D975C7AB47}"/>
              </a:ext>
            </a:extLst>
          </p:cNvPr>
          <p:cNvSpPr/>
          <p:nvPr/>
        </p:nvSpPr>
        <p:spPr>
          <a:xfrm>
            <a:off x="1243780" y="566291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2FBEC7-3C16-6AB7-8045-D3CEAD004473}"/>
              </a:ext>
            </a:extLst>
          </p:cNvPr>
          <p:cNvSpPr/>
          <p:nvPr/>
        </p:nvSpPr>
        <p:spPr>
          <a:xfrm>
            <a:off x="5077750" y="402725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E452E8-55CE-7FCE-817F-EFB2E9692CDE}"/>
              </a:ext>
            </a:extLst>
          </p:cNvPr>
          <p:cNvSpPr/>
          <p:nvPr/>
        </p:nvSpPr>
        <p:spPr>
          <a:xfrm>
            <a:off x="6421214" y="582445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Sticker Vector illustration of Cartoon Dog - PIXERS.HK">
            <a:extLst>
              <a:ext uri="{FF2B5EF4-FFF2-40B4-BE49-F238E27FC236}">
                <a16:creationId xmlns:a16="http://schemas.microsoft.com/office/drawing/2014/main" id="{7A83E830-8C4A-AA6D-2D2A-5BA574A4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64" y="238815"/>
            <a:ext cx="2242149" cy="25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744AEBF-89FE-CD1D-3476-4842C538D655}"/>
              </a:ext>
            </a:extLst>
          </p:cNvPr>
          <p:cNvSpPr/>
          <p:nvPr/>
        </p:nvSpPr>
        <p:spPr>
          <a:xfrm>
            <a:off x="3142736" y="5966491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317A7B-4FC2-A9FA-4296-FA6A5889A2CB}"/>
              </a:ext>
            </a:extLst>
          </p:cNvPr>
          <p:cNvSpPr/>
          <p:nvPr/>
        </p:nvSpPr>
        <p:spPr>
          <a:xfrm>
            <a:off x="3716225" y="5527245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DD93D5-3DA4-810B-F5B1-CE300522EA76}"/>
              </a:ext>
            </a:extLst>
          </p:cNvPr>
          <p:cNvSpPr/>
          <p:nvPr/>
        </p:nvSpPr>
        <p:spPr>
          <a:xfrm>
            <a:off x="4907243" y="600627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E999A9-DB06-A49A-0BFC-F59944AEAB08}"/>
              </a:ext>
            </a:extLst>
          </p:cNvPr>
          <p:cNvSpPr/>
          <p:nvPr/>
        </p:nvSpPr>
        <p:spPr>
          <a:xfrm>
            <a:off x="4447148" y="5532633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5328F9-0DA9-67C4-DEF7-9D10DDA738A1}"/>
              </a:ext>
            </a:extLst>
          </p:cNvPr>
          <p:cNvSpPr/>
          <p:nvPr/>
        </p:nvSpPr>
        <p:spPr>
          <a:xfrm>
            <a:off x="2700141" y="534336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67BA78-E51A-8D22-2C1C-919796A88A1F}"/>
              </a:ext>
            </a:extLst>
          </p:cNvPr>
          <p:cNvSpPr/>
          <p:nvPr/>
        </p:nvSpPr>
        <p:spPr>
          <a:xfrm>
            <a:off x="1705173" y="566290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439012-3467-284F-A985-9F08F1E1C897}"/>
              </a:ext>
            </a:extLst>
          </p:cNvPr>
          <p:cNvSpPr/>
          <p:nvPr/>
        </p:nvSpPr>
        <p:spPr>
          <a:xfrm>
            <a:off x="412682" y="5731735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A79AF-514E-21B5-975D-986671002735}"/>
              </a:ext>
            </a:extLst>
          </p:cNvPr>
          <p:cNvSpPr/>
          <p:nvPr/>
        </p:nvSpPr>
        <p:spPr>
          <a:xfrm>
            <a:off x="7212540" y="5337213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D33B3C-1FCF-7D4B-F97D-9A268AC6BF3E}"/>
              </a:ext>
            </a:extLst>
          </p:cNvPr>
          <p:cNvSpPr/>
          <p:nvPr/>
        </p:nvSpPr>
        <p:spPr>
          <a:xfrm>
            <a:off x="3910983" y="605805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FA5DCB-F23B-B7F7-AE59-545A7FC59E3A}"/>
              </a:ext>
            </a:extLst>
          </p:cNvPr>
          <p:cNvSpPr/>
          <p:nvPr/>
        </p:nvSpPr>
        <p:spPr>
          <a:xfrm>
            <a:off x="5406039" y="5588475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3"/>
          <p:cNvSpPr/>
          <p:nvPr/>
        </p:nvSpPr>
        <p:spPr>
          <a:xfrm>
            <a:off x="4701944" y="3313469"/>
            <a:ext cx="2011800" cy="197902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204" name="Google Shape;204;p53"/>
          <p:cNvSpPr/>
          <p:nvPr/>
        </p:nvSpPr>
        <p:spPr>
          <a:xfrm>
            <a:off x="418456" y="3313471"/>
            <a:ext cx="2011800" cy="1979018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4" name="Google Shape;203;p53">
            <a:extLst>
              <a:ext uri="{FF2B5EF4-FFF2-40B4-BE49-F238E27FC236}">
                <a16:creationId xmlns:a16="http://schemas.microsoft.com/office/drawing/2014/main" id="{2B94DFEF-EB02-8423-70D6-354C500E5336}"/>
              </a:ext>
            </a:extLst>
          </p:cNvPr>
          <p:cNvSpPr/>
          <p:nvPr/>
        </p:nvSpPr>
        <p:spPr>
          <a:xfrm>
            <a:off x="2560200" y="3313469"/>
            <a:ext cx="2011800" cy="197901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5" name="Google Shape;203;p53">
            <a:extLst>
              <a:ext uri="{FF2B5EF4-FFF2-40B4-BE49-F238E27FC236}">
                <a16:creationId xmlns:a16="http://schemas.microsoft.com/office/drawing/2014/main" id="{EABCB2DC-A3C7-FE07-0150-FDEDE4D54299}"/>
              </a:ext>
            </a:extLst>
          </p:cNvPr>
          <p:cNvSpPr/>
          <p:nvPr/>
        </p:nvSpPr>
        <p:spPr>
          <a:xfrm>
            <a:off x="6843688" y="3313469"/>
            <a:ext cx="2011800" cy="197902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F235CC-9C96-A65E-49BC-74FCF7D22CB6}"/>
              </a:ext>
            </a:extLst>
          </p:cNvPr>
          <p:cNvSpPr/>
          <p:nvPr/>
        </p:nvSpPr>
        <p:spPr>
          <a:xfrm>
            <a:off x="2222090" y="587969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831F70-2298-5C93-86C5-E81F37B37431}"/>
              </a:ext>
            </a:extLst>
          </p:cNvPr>
          <p:cNvSpPr/>
          <p:nvPr/>
        </p:nvSpPr>
        <p:spPr>
          <a:xfrm>
            <a:off x="977808" y="4283313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15A3F7-4135-4EDD-C6EF-FBF787C2FF8B}"/>
              </a:ext>
            </a:extLst>
          </p:cNvPr>
          <p:cNvSpPr/>
          <p:nvPr/>
        </p:nvSpPr>
        <p:spPr>
          <a:xfrm>
            <a:off x="3065950" y="402726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C7B8B2-E7C6-CEDF-C34C-60D78EA29618}"/>
              </a:ext>
            </a:extLst>
          </p:cNvPr>
          <p:cNvSpPr/>
          <p:nvPr/>
        </p:nvSpPr>
        <p:spPr>
          <a:xfrm>
            <a:off x="3431064" y="5692407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1D354A-84AD-853C-1D3E-34D975C7AB47}"/>
              </a:ext>
            </a:extLst>
          </p:cNvPr>
          <p:cNvSpPr/>
          <p:nvPr/>
        </p:nvSpPr>
        <p:spPr>
          <a:xfrm>
            <a:off x="1243780" y="566291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2FBEC7-3C16-6AB7-8045-D3CEAD004473}"/>
              </a:ext>
            </a:extLst>
          </p:cNvPr>
          <p:cNvSpPr/>
          <p:nvPr/>
        </p:nvSpPr>
        <p:spPr>
          <a:xfrm>
            <a:off x="5077750" y="402725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E452E8-55CE-7FCE-817F-EFB2E9692CDE}"/>
              </a:ext>
            </a:extLst>
          </p:cNvPr>
          <p:cNvSpPr/>
          <p:nvPr/>
        </p:nvSpPr>
        <p:spPr>
          <a:xfrm>
            <a:off x="6421214" y="582445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44AEBF-89FE-CD1D-3476-4842C538D655}"/>
              </a:ext>
            </a:extLst>
          </p:cNvPr>
          <p:cNvSpPr/>
          <p:nvPr/>
        </p:nvSpPr>
        <p:spPr>
          <a:xfrm>
            <a:off x="3142736" y="5966491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317A7B-4FC2-A9FA-4296-FA6A5889A2CB}"/>
              </a:ext>
            </a:extLst>
          </p:cNvPr>
          <p:cNvSpPr/>
          <p:nvPr/>
        </p:nvSpPr>
        <p:spPr>
          <a:xfrm>
            <a:off x="3716225" y="5527245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DD93D5-3DA4-810B-F5B1-CE300522EA76}"/>
              </a:ext>
            </a:extLst>
          </p:cNvPr>
          <p:cNvSpPr/>
          <p:nvPr/>
        </p:nvSpPr>
        <p:spPr>
          <a:xfrm>
            <a:off x="4907243" y="600627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E999A9-DB06-A49A-0BFC-F59944AEAB08}"/>
              </a:ext>
            </a:extLst>
          </p:cNvPr>
          <p:cNvSpPr/>
          <p:nvPr/>
        </p:nvSpPr>
        <p:spPr>
          <a:xfrm>
            <a:off x="4447148" y="5532633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5328F9-0DA9-67C4-DEF7-9D10DDA738A1}"/>
              </a:ext>
            </a:extLst>
          </p:cNvPr>
          <p:cNvSpPr/>
          <p:nvPr/>
        </p:nvSpPr>
        <p:spPr>
          <a:xfrm>
            <a:off x="2700141" y="534336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67BA78-E51A-8D22-2C1C-919796A88A1F}"/>
              </a:ext>
            </a:extLst>
          </p:cNvPr>
          <p:cNvSpPr/>
          <p:nvPr/>
        </p:nvSpPr>
        <p:spPr>
          <a:xfrm>
            <a:off x="1705173" y="566290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439012-3467-284F-A985-9F08F1E1C897}"/>
              </a:ext>
            </a:extLst>
          </p:cNvPr>
          <p:cNvSpPr/>
          <p:nvPr/>
        </p:nvSpPr>
        <p:spPr>
          <a:xfrm>
            <a:off x="412682" y="5731735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A79AF-514E-21B5-975D-986671002735}"/>
              </a:ext>
            </a:extLst>
          </p:cNvPr>
          <p:cNvSpPr/>
          <p:nvPr/>
        </p:nvSpPr>
        <p:spPr>
          <a:xfrm>
            <a:off x="7212540" y="5337213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D33B3C-1FCF-7D4B-F97D-9A268AC6BF3E}"/>
              </a:ext>
            </a:extLst>
          </p:cNvPr>
          <p:cNvSpPr/>
          <p:nvPr/>
        </p:nvSpPr>
        <p:spPr>
          <a:xfrm>
            <a:off x="3910983" y="605805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FA5DCB-F23B-B7F7-AE59-545A7FC59E3A}"/>
              </a:ext>
            </a:extLst>
          </p:cNvPr>
          <p:cNvSpPr/>
          <p:nvPr/>
        </p:nvSpPr>
        <p:spPr>
          <a:xfrm>
            <a:off x="5406039" y="5588475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ish Vectors &amp; Illustrations for Free Download | Freepik">
            <a:extLst>
              <a:ext uri="{FF2B5EF4-FFF2-40B4-BE49-F238E27FC236}">
                <a16:creationId xmlns:a16="http://schemas.microsoft.com/office/drawing/2014/main" id="{1F88E67A-6356-6215-866C-4D323F6B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50" y="349514"/>
            <a:ext cx="3777738" cy="24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3"/>
          <p:cNvSpPr/>
          <p:nvPr/>
        </p:nvSpPr>
        <p:spPr>
          <a:xfrm>
            <a:off x="4701944" y="3313469"/>
            <a:ext cx="2011800" cy="197902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204" name="Google Shape;204;p53"/>
          <p:cNvSpPr/>
          <p:nvPr/>
        </p:nvSpPr>
        <p:spPr>
          <a:xfrm>
            <a:off x="418456" y="3313471"/>
            <a:ext cx="2011800" cy="1979018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4" name="Google Shape;203;p53">
            <a:extLst>
              <a:ext uri="{FF2B5EF4-FFF2-40B4-BE49-F238E27FC236}">
                <a16:creationId xmlns:a16="http://schemas.microsoft.com/office/drawing/2014/main" id="{2B94DFEF-EB02-8423-70D6-354C500E5336}"/>
              </a:ext>
            </a:extLst>
          </p:cNvPr>
          <p:cNvSpPr/>
          <p:nvPr/>
        </p:nvSpPr>
        <p:spPr>
          <a:xfrm>
            <a:off x="2560200" y="3313469"/>
            <a:ext cx="2011800" cy="197901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5" name="Google Shape;203;p53">
            <a:extLst>
              <a:ext uri="{FF2B5EF4-FFF2-40B4-BE49-F238E27FC236}">
                <a16:creationId xmlns:a16="http://schemas.microsoft.com/office/drawing/2014/main" id="{EABCB2DC-A3C7-FE07-0150-FDEDE4D54299}"/>
              </a:ext>
            </a:extLst>
          </p:cNvPr>
          <p:cNvSpPr/>
          <p:nvPr/>
        </p:nvSpPr>
        <p:spPr>
          <a:xfrm>
            <a:off x="6843688" y="3313469"/>
            <a:ext cx="2011800" cy="197902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731500" anchor="ctr" anchorCtr="0">
            <a:noAutofit/>
          </a:bodyPr>
          <a:lstStyle/>
          <a:p>
            <a:pPr algn="ctr"/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endParaRPr sz="13000" dirty="0">
              <a:solidFill>
                <a:srgbClr val="CC0000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F235CC-9C96-A65E-49BC-74FCF7D22CB6}"/>
              </a:ext>
            </a:extLst>
          </p:cNvPr>
          <p:cNvSpPr/>
          <p:nvPr/>
        </p:nvSpPr>
        <p:spPr>
          <a:xfrm>
            <a:off x="2222090" y="587969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831F70-2298-5C93-86C5-E81F37B37431}"/>
              </a:ext>
            </a:extLst>
          </p:cNvPr>
          <p:cNvSpPr/>
          <p:nvPr/>
        </p:nvSpPr>
        <p:spPr>
          <a:xfrm>
            <a:off x="977808" y="4283313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15A3F7-4135-4EDD-C6EF-FBF787C2FF8B}"/>
              </a:ext>
            </a:extLst>
          </p:cNvPr>
          <p:cNvSpPr/>
          <p:nvPr/>
        </p:nvSpPr>
        <p:spPr>
          <a:xfrm>
            <a:off x="3065950" y="402726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C7B8B2-E7C6-CEDF-C34C-60D78EA29618}"/>
              </a:ext>
            </a:extLst>
          </p:cNvPr>
          <p:cNvSpPr/>
          <p:nvPr/>
        </p:nvSpPr>
        <p:spPr>
          <a:xfrm>
            <a:off x="3431064" y="5692407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1D354A-84AD-853C-1D3E-34D975C7AB47}"/>
              </a:ext>
            </a:extLst>
          </p:cNvPr>
          <p:cNvSpPr/>
          <p:nvPr/>
        </p:nvSpPr>
        <p:spPr>
          <a:xfrm>
            <a:off x="1243780" y="566291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2FBEC7-3C16-6AB7-8045-D3CEAD004473}"/>
              </a:ext>
            </a:extLst>
          </p:cNvPr>
          <p:cNvSpPr/>
          <p:nvPr/>
        </p:nvSpPr>
        <p:spPr>
          <a:xfrm>
            <a:off x="5077750" y="402725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E452E8-55CE-7FCE-817F-EFB2E9692CDE}"/>
              </a:ext>
            </a:extLst>
          </p:cNvPr>
          <p:cNvSpPr/>
          <p:nvPr/>
        </p:nvSpPr>
        <p:spPr>
          <a:xfrm>
            <a:off x="6421214" y="582445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44AEBF-89FE-CD1D-3476-4842C538D655}"/>
              </a:ext>
            </a:extLst>
          </p:cNvPr>
          <p:cNvSpPr/>
          <p:nvPr/>
        </p:nvSpPr>
        <p:spPr>
          <a:xfrm>
            <a:off x="3142736" y="5966491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317A7B-4FC2-A9FA-4296-FA6A5889A2CB}"/>
              </a:ext>
            </a:extLst>
          </p:cNvPr>
          <p:cNvSpPr/>
          <p:nvPr/>
        </p:nvSpPr>
        <p:spPr>
          <a:xfrm>
            <a:off x="3716225" y="5527245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DD93D5-3DA4-810B-F5B1-CE300522EA76}"/>
              </a:ext>
            </a:extLst>
          </p:cNvPr>
          <p:cNvSpPr/>
          <p:nvPr/>
        </p:nvSpPr>
        <p:spPr>
          <a:xfrm>
            <a:off x="4907243" y="600627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E999A9-DB06-A49A-0BFC-F59944AEAB08}"/>
              </a:ext>
            </a:extLst>
          </p:cNvPr>
          <p:cNvSpPr/>
          <p:nvPr/>
        </p:nvSpPr>
        <p:spPr>
          <a:xfrm>
            <a:off x="7427658" y="4027258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5328F9-0DA9-67C4-DEF7-9D10DDA738A1}"/>
              </a:ext>
            </a:extLst>
          </p:cNvPr>
          <p:cNvSpPr/>
          <p:nvPr/>
        </p:nvSpPr>
        <p:spPr>
          <a:xfrm>
            <a:off x="2700141" y="5343360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67BA78-E51A-8D22-2C1C-919796A88A1F}"/>
              </a:ext>
            </a:extLst>
          </p:cNvPr>
          <p:cNvSpPr/>
          <p:nvPr/>
        </p:nvSpPr>
        <p:spPr>
          <a:xfrm>
            <a:off x="1705173" y="5662909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439012-3467-284F-A985-9F08F1E1C897}"/>
              </a:ext>
            </a:extLst>
          </p:cNvPr>
          <p:cNvSpPr/>
          <p:nvPr/>
        </p:nvSpPr>
        <p:spPr>
          <a:xfrm>
            <a:off x="412682" y="5731735"/>
            <a:ext cx="843860" cy="776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A79AF-514E-21B5-975D-986671002735}"/>
              </a:ext>
            </a:extLst>
          </p:cNvPr>
          <p:cNvSpPr/>
          <p:nvPr/>
        </p:nvSpPr>
        <p:spPr>
          <a:xfrm>
            <a:off x="7212540" y="5337213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D33B3C-1FCF-7D4B-F97D-9A268AC6BF3E}"/>
              </a:ext>
            </a:extLst>
          </p:cNvPr>
          <p:cNvSpPr/>
          <p:nvPr/>
        </p:nvSpPr>
        <p:spPr>
          <a:xfrm>
            <a:off x="3910983" y="6058050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FA5DCB-F23B-B7F7-AE59-545A7FC59E3A}"/>
              </a:ext>
            </a:extLst>
          </p:cNvPr>
          <p:cNvSpPr/>
          <p:nvPr/>
        </p:nvSpPr>
        <p:spPr>
          <a:xfrm>
            <a:off x="5406039" y="5588475"/>
            <a:ext cx="843860" cy="7767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reasure chest full of gold coins cartoon icon">
            <a:extLst>
              <a:ext uri="{FF2B5EF4-FFF2-40B4-BE49-F238E27FC236}">
                <a16:creationId xmlns:a16="http://schemas.microsoft.com/office/drawing/2014/main" id="{FA0B293C-E896-F7FC-048B-A1FAB076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66" y="422602"/>
            <a:ext cx="3868951" cy="25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558635"/>
          </a:xfrm>
          <a:prstGeom prst="rect">
            <a:avLst/>
          </a:prstGeom>
          <a:solidFill>
            <a:srgbClr val="BB0000"/>
          </a:solidFill>
          <a:ln>
            <a:solidFill>
              <a:srgbClr val="C302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576951"/>
            <a:ext cx="7350643" cy="381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In OG lesson – Card drill, beginning of lesson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Practice saying sounds, keywords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Practice letter formation when first learning</a:t>
            </a:r>
          </a:p>
          <a:p>
            <a:pPr marL="855663" lvl="3" indent="-342900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Secular One"/>
                <a:cs typeface="Arial" panose="020B0604020202020204" pitchFamily="34" charset="0"/>
                <a:sym typeface="Secular One"/>
              </a:rPr>
              <a:t>Finger-trace letter on surface (preferably textured) while saying the letter, keyword, sound</a:t>
            </a:r>
          </a:p>
          <a:p>
            <a:pPr marL="512763" lvl="3">
              <a:buSzPct val="75000"/>
            </a:pPr>
            <a:endParaRPr lang="en-US" sz="2000" dirty="0">
              <a:solidFill>
                <a:schemeClr val="dk1"/>
              </a:solidFill>
              <a:latin typeface="Arial" panose="020B0604020202020204" pitchFamily="34" charset="0"/>
              <a:ea typeface="Secular One"/>
              <a:cs typeface="Arial" panose="020B0604020202020204" pitchFamily="34" charset="0"/>
              <a:sym typeface="Secular One"/>
            </a:endParaRPr>
          </a:p>
          <a:p>
            <a:pPr marL="855663" lvl="3" indent="-342900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Chelsea Market"/>
                <a:cs typeface="Arial" panose="020B0604020202020204" pitchFamily="34" charset="0"/>
                <a:sym typeface="Secular One"/>
              </a:rPr>
              <a:t>Sky-write letter in air (2 fingers) while saying letter, keyword, sound</a:t>
            </a:r>
            <a:endParaRPr lang="en-US" sz="2000" dirty="0">
              <a:solidFill>
                <a:schemeClr val="dk1"/>
              </a:solidFill>
              <a:latin typeface="Arial" panose="020B0604020202020204" pitchFamily="34" charset="0"/>
              <a:ea typeface="Chelsea Market"/>
              <a:cs typeface="Arial" panose="020B0604020202020204" pitchFamily="34" charset="0"/>
              <a:sym typeface="Chelsea Market"/>
            </a:endParaRPr>
          </a:p>
          <a:p>
            <a:pPr marL="339725">
              <a:lnSpc>
                <a:spcPct val="200000"/>
              </a:lnSpc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58" y="342292"/>
            <a:ext cx="808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</a:rPr>
              <a:t>Alphabetics 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(Phonics)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929" y="1699214"/>
            <a:ext cx="860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Letter-Sound </a:t>
            </a:r>
            <a:r>
              <a:rPr lang="en-US" sz="3600" b="1" dirty="0" err="1">
                <a:latin typeface="Arial"/>
                <a:cs typeface="Arial"/>
              </a:rPr>
              <a:t>Corresp</a:t>
            </a:r>
            <a:r>
              <a:rPr lang="en-US" sz="3600" b="1" dirty="0">
                <a:latin typeface="Arial"/>
                <a:cs typeface="Arial"/>
              </a:rPr>
              <a:t>. – </a:t>
            </a:r>
            <a:r>
              <a:rPr lang="en-US" sz="3200" b="1" dirty="0">
                <a:latin typeface="Arial"/>
                <a:cs typeface="Arial"/>
              </a:rPr>
              <a:t>Visual Drill</a:t>
            </a:r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7850E701-346C-7BFF-6D19-D3F851C0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5440782"/>
            <a:ext cx="1579418" cy="1417218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113715F0-E620-A929-CFF0-116DDAFA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" y="5440782"/>
            <a:ext cx="1403368" cy="14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0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9372AA6C0E047887D4A93D304BA71" ma:contentTypeVersion="3" ma:contentTypeDescription="Create a new document." ma:contentTypeScope="" ma:versionID="4483a54f24d86b15e987063d41211c30">
  <xsd:schema xmlns:xsd="http://www.w3.org/2001/XMLSchema" xmlns:xs="http://www.w3.org/2001/XMLSchema" xmlns:p="http://schemas.microsoft.com/office/2006/metadata/properties" xmlns:ns1="http://schemas.microsoft.com/sharepoint/v3" xmlns:ns2="a503af63-a83e-417d-bb13-53fa226dc6bf" targetNamespace="http://schemas.microsoft.com/office/2006/metadata/properties" ma:root="true" ma:fieldsID="87db6c6cb18b122d57270e0e645d7620" ns1:_="" ns2:_="">
    <xsd:import namespace="http://schemas.microsoft.com/sharepoint/v3"/>
    <xsd:import namespace="a503af63-a83e-417d-bb13-53fa226dc6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mpus_x0020_Department"/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3af63-a83e-417d-bb13-53fa226dc6bf" elementFormDefault="qualified">
    <xsd:import namespace="http://schemas.microsoft.com/office/2006/documentManagement/types"/>
    <xsd:import namespace="http://schemas.microsoft.com/office/infopath/2007/PartnerControls"/>
    <xsd:element name="Campus_x0020_Department" ma:index="10" ma:displayName="Campus Department" ma:description="Assign the appropriate Campus Department for document review/updates." ma:format="Dropdown" ma:internalName="Campus_x0020_Department">
      <xsd:simpleType>
        <xsd:restriction base="dms:Choice">
          <xsd:enumeration value="Human Resources"/>
          <xsd:enumeration value="Purchasing"/>
          <xsd:enumeration value="Purchasing - Pcard"/>
          <xsd:enumeration value="Purchasing - Travel"/>
          <xsd:enumeration value="ITS"/>
          <xsd:enumeration value="The Gateway"/>
          <xsd:enumeration value="Financial Aid"/>
          <xsd:enumeration value="Fees &amp; Deposits"/>
          <xsd:enumeration value="Staff Development"/>
          <xsd:enumeration value="Staff Forum"/>
          <xsd:enumeration value="Faculty Resources"/>
          <xsd:enumeration value="Marketing &amp; Public Relations"/>
          <xsd:enumeration value="Accounting"/>
          <xsd:enumeration value="Athletics"/>
          <xsd:enumeration value="Student Academic Support"/>
          <xsd:enumeration value="Career Services"/>
          <xsd:enumeration value="Counseling"/>
          <xsd:enumeration value="Disabilities Services"/>
          <xsd:enumeration value="Multi-Cultural"/>
          <xsd:enumeration value="Student Involvement"/>
          <xsd:enumeration value="OSU Associate Dean"/>
          <xsd:enumeration value="OSU Student Records"/>
          <xsd:enumeration value="OSU Advising Department"/>
          <xsd:enumeration value="Diversity Committee"/>
          <xsd:enumeration value="Library and Archives"/>
          <xsd:enumeration value="Services Center"/>
        </xsd:restriction>
      </xsd:simpleType>
    </xsd:element>
    <xsd:element name="Document_x0020_Type" ma:index="11" ma:displayName="Document Type" ma:format="Dropdown" ma:internalName="Document_x0020_Type">
      <xsd:simpleType>
        <xsd:restriction base="dms:Choice">
          <xsd:enumeration value="Agenda"/>
          <xsd:enumeration value="Departmental Reference"/>
          <xsd:enumeration value="Form"/>
          <xsd:enumeration value="Minutes"/>
          <xsd:enumeration value="Policies &amp; Procedures"/>
          <xsd:enumeration value="Presentations"/>
          <xsd:enumeration value="Publications"/>
          <xsd:enumeration value="Calendar"/>
          <xsd:enumeration value="Schedule"/>
          <xsd:enumeration value="Course Fly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a503af63-a83e-417d-bb13-53fa226dc6bf">Presentations</Document_x0020_Type>
    <PublishingExpirationDate xmlns="http://schemas.microsoft.com/sharepoint/v3" xsi:nil="true"/>
    <PublishingStartDate xmlns="http://schemas.microsoft.com/sharepoint/v3" xsi:nil="true"/>
    <Campus_x0020_Department xmlns="a503af63-a83e-417d-bb13-53fa226dc6bf">Marketing &amp; Public Relations</Campus_x0020_Depart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4235AC-2792-4210-A166-208966BB9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503af63-a83e-417d-bb13-53fa226dc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38652C-61BA-4805-A199-D6A57396EF02}">
  <ds:schemaRefs>
    <ds:schemaRef ds:uri="http://schemas.microsoft.com/office/2006/metadata/properties"/>
    <ds:schemaRef ds:uri="http://schemas.microsoft.com/office/infopath/2007/PartnerControls"/>
    <ds:schemaRef ds:uri="a503af63-a83e-417d-bb13-53fa226dc6b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902035A-5FB2-48BF-A85D-81DE8395D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760</Words>
  <Application>Microsoft Office PowerPoint</Application>
  <PresentationFormat>On-screen Show (4:3)</PresentationFormat>
  <Paragraphs>257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Century Gothic</vt:lpstr>
      <vt:lpstr>Comic Neue</vt:lpstr>
      <vt:lpstr>Comic Neue Light</vt:lpstr>
      <vt:lpstr>Comic Sans MS</vt:lpstr>
      <vt:lpstr>franklin-gothic-urw</vt:lpstr>
      <vt:lpstr>Jost ExtraLight</vt:lpstr>
      <vt:lpstr>Letters for Learners</vt:lpstr>
      <vt:lpstr>Poppins</vt:lpstr>
      <vt:lpstr>Poppins ExtraLight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cotc/osun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Leslie</dc:creator>
  <cp:lastModifiedBy>Terri Hessler</cp:lastModifiedBy>
  <cp:revision>8</cp:revision>
  <dcterms:created xsi:type="dcterms:W3CDTF">2013-11-27T15:15:43Z</dcterms:created>
  <dcterms:modified xsi:type="dcterms:W3CDTF">2023-10-10T23:38:59Z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0x010100ADB9372AA6C0E047887D4A93D304BA71</vt:lpwstr>
  </property>
</Properties>
</file>